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A3A-DE03-B530-443D-36E1D1A06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9F11F-422C-CFC0-4036-CB21C523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C802-ED03-F5CA-CBF3-1EE472E5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E957-0DB2-4A65-39EE-B356C6B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3FC0-80B7-8D7F-1921-69E6D668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5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D3B4-BA70-673C-10EE-6869A890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AAC34-07D2-FE45-ED61-279B6E86D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2110D-D2E5-C312-3159-59FE8D98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A26E-B16B-30C3-F98C-04D1D51C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2FB0-453A-E9EF-7825-BAF0F316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4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A5DCC-FC09-23D3-1753-91ABF1675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192F8-1067-DF3B-5112-E2BA4614C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1991A-BCA4-58EA-9A9D-D68C944A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C0D45-2970-0724-6D30-9204BE36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4AF5-6F7A-5CED-DAA8-8579CC3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4FF9-EA15-CF22-4A2A-9F6B6738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17F6-4A5F-230C-F7C7-85280604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1950-CC9D-4A09-2068-1E20A548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51CE-5978-2F35-03D3-123FBAAC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30B8-E15A-C302-AC59-98D8374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6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F3A5-8776-CD83-9AEA-92DA82B2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F7EA-394E-4A19-25E5-7E5AE102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8053-0A7A-2CD6-2D6B-423FA0D9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F85A-AD4E-C5FC-17B7-4860CFB7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6E33-CB37-8C40-D29B-FA7009A1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6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7C89-71A8-67F8-9B18-7EFAA9D0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C905-261F-B59E-DC4F-63A2BE454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81FE8-EA0B-3DB1-D5BB-CB91C8CD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0A353-344F-EC69-FB53-E3CB4ED1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A507-9A5A-DA26-7A7F-B6DC9DFC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3F36D-B1A0-F160-A365-D1FA9D3D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1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D9DF-BDDD-CAF9-6ADB-D5C99DC6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EC62-071A-3BC5-E17F-EBAA2B64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81412-B44B-B128-CD32-7001DA122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FDD58-6A1A-C3F3-FF5B-701718F72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B9A68-E9D2-9480-5BAB-18AD312F1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BB179-1E50-2338-7E2C-2D1F1582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22B77-DD2E-CCF3-A69C-8A96335D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75971-6C3A-7CA6-8D11-ACC9E4A4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1DCD-0B51-3829-9FDC-184696AD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1B160-7E01-60AA-7C01-BD0F9388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00DCC-5FFE-4703-3675-26B2E9EB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14F25-3A5C-BAB1-A2D3-F05B9ED8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8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B0AD8-4275-ABA9-C812-D95E8206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5B083-2DAE-B43B-10EB-6BD0C68F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0D70A-CAF6-8274-3BBE-C983B7B5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8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CCC5-4A92-BC13-2909-5E792F1F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0609-7627-0B98-4D13-6A474CCE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0B097-D693-A26E-8203-E18C87B33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A2D68-639B-54B5-34EF-18A9F37A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A1B8-420B-7FE6-7D7F-763F0BA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DA582-D821-A14F-59B4-E90933A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3B5-6CBB-3D77-BF4E-D4FA063D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4A859-DA26-835F-CA0D-793FC70F3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CA971-EFCA-C736-A4B0-E1766480C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B07E-8FCB-8DAF-A64F-40FBA314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D51B3-D599-F4A6-271B-430A5860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A9119-7820-49E9-3E18-4F87E8A0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5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76F14-0A4C-E1CA-B611-53B20FE5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7C41-E5CE-C90E-FDE2-61362E0D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5E64-3377-80F8-1622-BFFCC8728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1BCC-0296-4614-B532-73F885AF6EFF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EE91-65FA-1C0C-A61B-09686BC6C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3745-96E3-9AF1-FF07-0F15FDC32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567D-B991-4C08-AE25-146000373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4E72B-2A11-91D1-AFB2-CDD1C13D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2795">
            <a:off x="221167" y="350572"/>
            <a:ext cx="665315" cy="715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6883C-CDCE-B1CE-6FD5-A425B721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17" y="2272817"/>
            <a:ext cx="1542647" cy="1871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ECBEE2-6BE3-2AE4-F024-E4E79DFC5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12" y="1939946"/>
            <a:ext cx="902286" cy="926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03C51-8F76-76E0-99A1-E4B7D0BBB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73" y="4993247"/>
            <a:ext cx="902286" cy="926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99EDA-7F61-EDCC-43F9-7FC54D1C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215" y="3927772"/>
            <a:ext cx="902286" cy="92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9E7B31-B20E-9F06-7A1F-34129E2B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04" y="413295"/>
            <a:ext cx="902286" cy="926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AAC2D4-7670-405B-551F-331BF14A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300" y="1097108"/>
            <a:ext cx="902286" cy="926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65268-224C-C4C0-D11A-46020007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25" y="5359006"/>
            <a:ext cx="902286" cy="926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F0290C-32F8-66F9-A75A-FAFE8521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182" y="3769175"/>
            <a:ext cx="902286" cy="926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B918DB-A090-B43B-533A-5B89F158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38" y="79340"/>
            <a:ext cx="902286" cy="926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7537AD-0577-0EBF-01F8-0800A996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658" y="5359006"/>
            <a:ext cx="902286" cy="9266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6E0760-0CEF-6A4C-0DAD-149B1782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183" y="170436"/>
            <a:ext cx="902286" cy="9266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FD95F5-2ACE-E955-C726-E65F2BC55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951" y="3183995"/>
            <a:ext cx="973149" cy="11837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B967B8-1686-599A-8433-5BCA5C022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33578">
            <a:off x="7505438" y="5192379"/>
            <a:ext cx="902286" cy="9266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C473E5-6BCF-D8AA-6C5A-80485A867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175" y="3647331"/>
            <a:ext cx="1219306" cy="12071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36EE4C-0CC5-05A0-7C62-FDEB4DA9F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9394" y="5218785"/>
            <a:ext cx="1219306" cy="12071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CFE526-2E9C-DBF8-E7B7-005A08BF7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63" y="3183995"/>
            <a:ext cx="1219306" cy="12071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914AC3-4276-4331-5ED4-F1FBB3F28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377" y="353331"/>
            <a:ext cx="1219306" cy="12071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F70E37-5967-DDB9-EEC7-4B3F5ACCD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4161" y="1751102"/>
            <a:ext cx="1219306" cy="12071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565AE4-C360-4452-86E0-D0795FD6F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821" y="-31235"/>
            <a:ext cx="1219306" cy="12071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FBEB8B-2D19-EC03-DE40-8571E8358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5829" y="1560444"/>
            <a:ext cx="1219306" cy="12071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94A266-36F3-81EB-238E-5F835381C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406" y="5087987"/>
            <a:ext cx="902286" cy="9266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9E8DD04-02C0-9B02-8709-6F1377694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603" y="2633869"/>
            <a:ext cx="902286" cy="9266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0C0649-0BF5-9061-E503-C9259D622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9649" y="1437925"/>
            <a:ext cx="902286" cy="9266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2D1F9A-825C-E5E9-3B72-B98A61807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1235" y="1339967"/>
            <a:ext cx="902286" cy="9266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7924774-FD0C-F818-051F-EEDFBDD3E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050" y="4391108"/>
            <a:ext cx="474714" cy="487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F99FB2-F41A-CDEC-5BAD-F58BE09E8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2764" y="3159609"/>
            <a:ext cx="469433" cy="4877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79739BD-553E-98CF-6E17-7EC8BD3C7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7889" y="5297556"/>
            <a:ext cx="469433" cy="4877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F2442F6-59E0-9E04-B0BB-967FF351E7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3521" y="487019"/>
            <a:ext cx="469433" cy="4877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B80D9B8-BB86-B573-6451-534D26690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175" y="1097108"/>
            <a:ext cx="469433" cy="4877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1690579-8428-2FEA-C3DE-F21D246CA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79463">
            <a:off x="830157" y="1132588"/>
            <a:ext cx="739552" cy="7321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566DC4-617C-7A79-42E9-6516A6866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2325" y="2763192"/>
            <a:ext cx="920576" cy="91447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8BF88D6-E31E-0BC9-83E5-AA7808C211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952" y="5655715"/>
            <a:ext cx="920576" cy="91447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2D904C7-6B2E-A5E6-C5D1-4A20096742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9983" y="2207361"/>
            <a:ext cx="920576" cy="9144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A3ACEE-EA87-C5C1-6917-E58ACE2A80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7322" y="4035286"/>
            <a:ext cx="920576" cy="9144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632E239-66FD-CC78-96CF-0B1943F31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1075" y="1719390"/>
            <a:ext cx="920576" cy="9144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14BF62-1CE7-422C-CD81-44859C7E49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6210" y="5655715"/>
            <a:ext cx="920576" cy="9144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E656A07-B585-A83C-F210-EF9E880B8E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985" y="6014659"/>
            <a:ext cx="920576" cy="9144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E961AB-E2D1-A8DF-B6DA-CED691C9FB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4239" y="5785278"/>
            <a:ext cx="920576" cy="91447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E18ED28-CFD2-7819-D3FC-4ED84A8C50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112617" y="1175049"/>
            <a:ext cx="920576" cy="91447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C9B9D63-0592-EBB1-7BE0-83DA5B5C36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297" y="4134992"/>
            <a:ext cx="914479" cy="92057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0674FEE-6346-C14B-CA6A-05A3F33D29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297" y="5960845"/>
            <a:ext cx="914479" cy="9205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BB6615F-DA56-6831-6040-98FC8B34D8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9821" y="1617705"/>
            <a:ext cx="914479" cy="92057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876B42E-DD4F-CEE5-4AD0-884F02DC79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4300" y="3001538"/>
            <a:ext cx="914479" cy="9205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1C91CD5-A796-2E21-DBA8-8512FE0A5F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0168" y="5960845"/>
            <a:ext cx="914479" cy="92057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33985F8-786C-22BA-0BC5-332E20F46F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2019" y="4758497"/>
            <a:ext cx="914479" cy="9205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573CD5F-7535-A81D-F89C-E7FF23CCD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190" y="2783360"/>
            <a:ext cx="902286" cy="92667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4F93012-F93B-9D00-7049-75B2F8DB1C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238136">
            <a:off x="2602895" y="561939"/>
            <a:ext cx="534304" cy="5378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E84B905-0196-9018-7868-68556CB7BD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213" y="13894"/>
            <a:ext cx="707197" cy="70719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CBD337E-6B94-FD77-5283-EF70603480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0104" y="4634880"/>
            <a:ext cx="707197" cy="70719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B16CEF3-2550-D464-AC9A-B8EE325300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4114" y="6067534"/>
            <a:ext cx="707197" cy="70719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3BB64CE-52A6-7BC9-D312-0DF8127129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1181" y="4905066"/>
            <a:ext cx="707197" cy="7071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8477A4C-FC94-8F3F-CAF4-2A409C94B8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3734" y="5902263"/>
            <a:ext cx="707197" cy="7071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DA136C6-74F7-D562-6299-84491A8CBA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3664" y="2280270"/>
            <a:ext cx="707197" cy="7071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561809B-EF54-DB77-E983-A0982F49A0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817" y="2581856"/>
            <a:ext cx="707197" cy="70719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567F204-8DE9-3812-BF3C-C78BDF218B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3938" y="739402"/>
            <a:ext cx="707197" cy="70719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732104B-21D9-5834-1C76-6D1608854D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6384" y="4429221"/>
            <a:ext cx="707197" cy="7071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6ED5531-1272-9A2F-EFF1-7D61722DDC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2019" y="1499915"/>
            <a:ext cx="707197" cy="70719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C70A8E1-4E46-7337-4F2F-1F6546F3B7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4578" y="4666818"/>
            <a:ext cx="707197" cy="7071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AD3E885-7BED-4126-E481-0A1376F77D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511953">
            <a:off x="9326706" y="993152"/>
            <a:ext cx="753804" cy="74881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832E846-D723-3933-C6D6-6DA19152B9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9653" y="5865515"/>
            <a:ext cx="957155" cy="95105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906C249-C48E-85EA-0140-DC95739247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16247" y="4595280"/>
            <a:ext cx="812500" cy="8073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81C39C2-29ED-69F1-60E3-3D0C81C8F1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75491" y="-27608"/>
            <a:ext cx="816935" cy="80474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2242AC9-9D10-DAB5-0D4C-72767A2EA5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80387" y="427221"/>
            <a:ext cx="816935" cy="80474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9C5885-0A9A-F2D6-0649-4C0DA9EC88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42895" y="1037448"/>
            <a:ext cx="816935" cy="80474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8444887-B863-36A6-0F39-2B42FA9D9D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0613" y="5419970"/>
            <a:ext cx="816935" cy="8047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5F68DBA-827D-5518-D2F1-F918972CD1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3872" y="6167823"/>
            <a:ext cx="816935" cy="80474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4567B0B-0589-8FB1-32BF-1A5B131E23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1194" y="-148362"/>
            <a:ext cx="816935" cy="80474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C4B6D4D-47C2-41A2-70C5-A82807E79C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3345" y="5985497"/>
            <a:ext cx="816935" cy="8047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DA15C69-E3ED-2AE1-B0D1-720A1A32A3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6015" y="994156"/>
            <a:ext cx="816935" cy="80474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386082F-F21A-C34F-2A93-4F6BBD45D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2449" y="3623381"/>
            <a:ext cx="816935" cy="8047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F238388-BB26-BC0E-3162-3DD27BECB6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72852" y="6224712"/>
            <a:ext cx="816935" cy="80474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E8A28F-4887-F1A3-E922-EA4ECD9049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24209" y="5901957"/>
            <a:ext cx="816935" cy="80474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246C66C-B03A-30BD-5DEB-048ADC6D56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10923" y="3671324"/>
            <a:ext cx="816935" cy="80474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B34C8EA-6F26-C9BF-83C3-F94B8212FF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8238" y="6008559"/>
            <a:ext cx="816935" cy="8047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90E01FA-766A-2E78-79E3-4E3D460894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4667" y="1925989"/>
            <a:ext cx="816935" cy="80474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776DA56-DAED-D612-27CB-B4B02D71F3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1734" y="1275486"/>
            <a:ext cx="816935" cy="80474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8BF3FC-9F08-F1C6-7ECC-4317013F25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11531" y="3803415"/>
            <a:ext cx="643987" cy="78574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EF9E58F-831E-3ECC-93A5-8DE1ED02C1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81066" y="68373"/>
            <a:ext cx="1219306" cy="120711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973142F-333A-6263-6FFB-791B03CC9D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36591" y="4375745"/>
            <a:ext cx="1020322" cy="10101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B1D1D7D-B0EA-320B-3055-3DF323871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6348" y="189077"/>
            <a:ext cx="707197" cy="70719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8BFEA0F-AA23-F5D9-592B-2A660160EE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5478" y="122395"/>
            <a:ext cx="707197" cy="70719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D227517-0C24-A7E4-BD19-44DCF18F08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7171" y="5231973"/>
            <a:ext cx="707197" cy="70719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FCA3022C-A775-DF9D-AFB6-BE731EAF75B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92410" y="1047857"/>
            <a:ext cx="816935" cy="80474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48D9D27-9E2D-9E2C-8C27-F4231B518D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3432" y="4782819"/>
            <a:ext cx="816935" cy="80474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8098681-FF05-B0B2-2A39-6F68BA7A23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57878" y="883411"/>
            <a:ext cx="816935" cy="80474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E8CE94F-0E0F-742C-E091-079F4C997DD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5518" y="2861328"/>
            <a:ext cx="2798695" cy="12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9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Rajasree Laha</dc:creator>
  <cp:lastModifiedBy>Rajasree Laha</cp:lastModifiedBy>
  <cp:revision>2</cp:revision>
  <dcterms:created xsi:type="dcterms:W3CDTF">2024-02-19T16:26:28Z</dcterms:created>
  <dcterms:modified xsi:type="dcterms:W3CDTF">2024-02-19T16:28:45Z</dcterms:modified>
</cp:coreProperties>
</file>