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300" r:id="rId3"/>
    <p:sldId id="301" r:id="rId4"/>
    <p:sldId id="302" r:id="rId5"/>
    <p:sldId id="303" r:id="rId6"/>
    <p:sldId id="304" r:id="rId7"/>
    <p:sldId id="305" r:id="rId8"/>
    <p:sldId id="3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135890"/>
            <a:ext cx="10045700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u="sng"/>
              <a:t>Reasoning PYQ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9275" y="501015"/>
            <a:ext cx="11489055" cy="827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000"/>
              <a:t>1.Statements: Some actors are singers. All the singers are dancers.</a:t>
            </a:r>
          </a:p>
          <a:p>
            <a:pPr algn="l"/>
            <a:r>
              <a:rPr lang="en-IN" altLang="en-US" sz="2000"/>
              <a:t>Conclusions:</a:t>
            </a:r>
          </a:p>
          <a:p>
            <a:pPr algn="l"/>
            <a:r>
              <a:rPr lang="en-IN" altLang="en-US" sz="2000"/>
              <a:t>Some actors are dancers.</a:t>
            </a:r>
          </a:p>
          <a:p>
            <a:pPr algn="l"/>
            <a:r>
              <a:rPr lang="en-IN" altLang="en-US" sz="2000"/>
              <a:t>No singer is actor.</a:t>
            </a:r>
          </a:p>
          <a:p>
            <a:pPr algn="l"/>
            <a:r>
              <a:rPr lang="en-IN" altLang="en-US" sz="2000"/>
              <a:t>A.Only (1) conclusion follows</a:t>
            </a:r>
          </a:p>
          <a:p>
            <a:pPr algn="l"/>
            <a:r>
              <a:rPr lang="en-IN" altLang="en-US" sz="2000"/>
              <a:t>B.Only (2) conclusion follows</a:t>
            </a:r>
          </a:p>
          <a:p>
            <a:pPr algn="l"/>
            <a:r>
              <a:rPr lang="en-IN" altLang="en-US" sz="2000"/>
              <a:t>C.Either (1) or (2) follows</a:t>
            </a:r>
          </a:p>
          <a:p>
            <a:pPr algn="l"/>
            <a:r>
              <a:rPr lang="en-IN" altLang="en-US" sz="2000"/>
              <a:t>D.Neither (1) nor (2) follows</a:t>
            </a:r>
          </a:p>
          <a:p>
            <a:pPr algn="l"/>
            <a:r>
              <a:rPr lang="en-IN" altLang="en-US" sz="2000"/>
              <a:t>E.Both (1) and (2) follow</a:t>
            </a:r>
          </a:p>
          <a:p>
            <a:pPr algn="l"/>
            <a:endParaRPr lang="en-IN" altLang="en-US" sz="2000"/>
          </a:p>
          <a:p>
            <a:pPr algn="l"/>
            <a:r>
              <a:rPr lang="en-IN" altLang="en-US" sz="2000"/>
              <a:t>2. Statements: All the harmoniums are instruments. All the instruments are flutes.</a:t>
            </a:r>
          </a:p>
          <a:p>
            <a:pPr algn="l"/>
            <a:r>
              <a:rPr lang="en-IN" altLang="en-US" sz="2000"/>
              <a:t>Conclusions:</a:t>
            </a:r>
          </a:p>
          <a:p>
            <a:pPr algn="l"/>
            <a:r>
              <a:rPr lang="en-IN" altLang="en-US" sz="2000"/>
              <a:t>All the flutes are instruments.</a:t>
            </a:r>
          </a:p>
          <a:p>
            <a:pPr algn="l"/>
            <a:r>
              <a:rPr lang="en-IN" altLang="en-US" sz="2000"/>
              <a:t>All the harmoniums are flutes.</a:t>
            </a:r>
          </a:p>
          <a:p>
            <a:pPr algn="l"/>
            <a:r>
              <a:rPr lang="en-IN" altLang="en-US" sz="2000"/>
              <a:t>A.Only (1) conclusion follows</a:t>
            </a:r>
          </a:p>
          <a:p>
            <a:pPr algn="l"/>
            <a:r>
              <a:rPr lang="en-IN" altLang="en-US" sz="2000"/>
              <a:t>B.Only (2) conclusion follows</a:t>
            </a:r>
          </a:p>
          <a:p>
            <a:pPr algn="l"/>
            <a:r>
              <a:rPr lang="en-IN" altLang="en-US" sz="2000"/>
              <a:t>C.Either (1) or (2) follows</a:t>
            </a:r>
          </a:p>
          <a:p>
            <a:pPr algn="l"/>
            <a:r>
              <a:rPr lang="en-IN" altLang="en-US" sz="2000"/>
              <a:t>D.Neither (1) nor (2) follows</a:t>
            </a:r>
          </a:p>
          <a:p>
            <a:pPr algn="l"/>
            <a:r>
              <a:rPr lang="en-IN" altLang="en-US" sz="2000"/>
              <a:t>E.Both (1) and (2) follow</a:t>
            </a:r>
          </a:p>
          <a:p>
            <a:pPr algn="l"/>
            <a:endParaRPr lang="en-IN" altLang="en-US" sz="20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135890"/>
            <a:ext cx="10045700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u="sng"/>
              <a:t>Reasoning PYQ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9275" y="501015"/>
            <a:ext cx="11489055" cy="827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000"/>
              <a:t>3. Statements: Some mangoes are yellow. Some tixo are mangoes.</a:t>
            </a:r>
          </a:p>
          <a:p>
            <a:pPr algn="l"/>
            <a:r>
              <a:rPr lang="en-IN" altLang="en-US" sz="2000"/>
              <a:t>Conclusions:</a:t>
            </a:r>
          </a:p>
          <a:p>
            <a:pPr algn="l"/>
            <a:r>
              <a:rPr lang="en-IN" altLang="en-US" sz="2000"/>
              <a:t>Some mangoes are green.</a:t>
            </a:r>
          </a:p>
          <a:p>
            <a:pPr algn="l"/>
            <a:r>
              <a:rPr lang="en-IN" altLang="en-US" sz="2000"/>
              <a:t>Tixo is a yellow.</a:t>
            </a:r>
          </a:p>
          <a:p>
            <a:pPr algn="l"/>
            <a:r>
              <a:rPr lang="en-IN" altLang="en-US" sz="2000"/>
              <a:t>A.	Only (1) conclusion follows</a:t>
            </a:r>
          </a:p>
          <a:p>
            <a:pPr algn="l"/>
            <a:r>
              <a:rPr lang="en-IN" altLang="en-US" sz="2000"/>
              <a:t>B.	Only (2) conclusion follows</a:t>
            </a:r>
          </a:p>
          <a:p>
            <a:pPr algn="l"/>
            <a:r>
              <a:rPr lang="en-IN" altLang="en-US" sz="2000"/>
              <a:t>C.	Either (1) or (2) follows</a:t>
            </a:r>
          </a:p>
          <a:p>
            <a:pPr algn="l"/>
            <a:r>
              <a:rPr lang="en-IN" altLang="en-US" sz="2000"/>
              <a:t>D.	Neither (1) nor (2) follows</a:t>
            </a:r>
          </a:p>
          <a:p>
            <a:pPr algn="l"/>
            <a:r>
              <a:rPr lang="en-IN" altLang="en-US" sz="2000"/>
              <a:t>E.	Both (1) and (2) follow</a:t>
            </a:r>
          </a:p>
          <a:p>
            <a:pPr algn="l"/>
            <a:endParaRPr lang="en-IN" altLang="en-US" sz="2000"/>
          </a:p>
          <a:p>
            <a:pPr algn="l"/>
            <a:r>
              <a:rPr lang="en-IN" altLang="en-US" sz="2000"/>
              <a:t>4.Statements: Some ants are parrots. All the parrots are apples.</a:t>
            </a:r>
          </a:p>
          <a:p>
            <a:pPr algn="l"/>
            <a:r>
              <a:rPr lang="en-IN" altLang="en-US" sz="2000"/>
              <a:t>Conclusions:</a:t>
            </a:r>
          </a:p>
          <a:p>
            <a:pPr algn="l"/>
            <a:r>
              <a:rPr lang="en-IN" altLang="en-US" sz="2000"/>
              <a:t>All the apples are parrots.</a:t>
            </a:r>
          </a:p>
          <a:p>
            <a:pPr algn="l"/>
            <a:r>
              <a:rPr lang="en-IN" altLang="en-US" sz="2000"/>
              <a:t>Some ants are apples.</a:t>
            </a:r>
          </a:p>
          <a:p>
            <a:pPr algn="l"/>
            <a:r>
              <a:rPr lang="en-IN" altLang="en-US" sz="2000"/>
              <a:t>A.Only (1) conclusion follows</a:t>
            </a:r>
          </a:p>
          <a:p>
            <a:pPr algn="l"/>
            <a:r>
              <a:rPr lang="en-IN" altLang="en-US" sz="2000"/>
              <a:t>B.Only (2) conclusion follows</a:t>
            </a:r>
          </a:p>
          <a:p>
            <a:pPr algn="l"/>
            <a:r>
              <a:rPr lang="en-IN" altLang="en-US" sz="2000"/>
              <a:t>C.Either (1) or (2) follows</a:t>
            </a:r>
          </a:p>
          <a:p>
            <a:pPr algn="l"/>
            <a:r>
              <a:rPr lang="en-IN" altLang="en-US" sz="2000"/>
              <a:t>D.Neither (1) nor (2) follows</a:t>
            </a:r>
          </a:p>
          <a:p>
            <a:pPr algn="l"/>
            <a:r>
              <a:rPr lang="en-IN" altLang="en-US" sz="2000"/>
              <a:t>E.Both (1) and (2) follow</a:t>
            </a:r>
          </a:p>
          <a:p>
            <a:pPr algn="l"/>
            <a:endParaRPr lang="en-IN" altLang="en-US" sz="20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135890"/>
            <a:ext cx="10045700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u="sng"/>
              <a:t>Reasoning PYQ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9275" y="501015"/>
            <a:ext cx="11489055" cy="704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000"/>
              <a:t>5. One morning Udai and Vishal were talking to each other face to face at a crossing. If Vishal's shadow was exactly to the left of Udai, which direction was Udai facing?</a:t>
            </a:r>
          </a:p>
          <a:p>
            <a:pPr algn="l"/>
            <a:endParaRPr lang="en-IN" altLang="en-US" sz="2000"/>
          </a:p>
          <a:p>
            <a:pPr algn="l"/>
            <a:r>
              <a:rPr lang="en-IN" altLang="en-US" sz="2000"/>
              <a:t>A.	East</a:t>
            </a:r>
          </a:p>
          <a:p>
            <a:pPr algn="l"/>
            <a:r>
              <a:rPr lang="en-IN" altLang="en-US" sz="2000"/>
              <a:t>B.	West</a:t>
            </a:r>
          </a:p>
          <a:p>
            <a:pPr algn="l"/>
            <a:r>
              <a:rPr lang="en-IN" altLang="en-US" sz="2000"/>
              <a:t>C.	North</a:t>
            </a:r>
          </a:p>
          <a:p>
            <a:pPr algn="l"/>
            <a:r>
              <a:rPr lang="en-IN" altLang="en-US" sz="2000"/>
              <a:t>D.	South</a:t>
            </a:r>
          </a:p>
          <a:p>
            <a:pPr algn="l"/>
            <a:endParaRPr lang="en-IN" altLang="en-US" sz="2000"/>
          </a:p>
          <a:p>
            <a:pPr algn="l"/>
            <a:r>
              <a:rPr lang="en-IN" altLang="en-US" sz="2000"/>
              <a:t>	</a:t>
            </a:r>
          </a:p>
          <a:p>
            <a:pPr algn="l"/>
            <a:endParaRPr lang="en-IN" altLang="en-US" sz="2000"/>
          </a:p>
          <a:p>
            <a:pPr algn="l"/>
            <a:r>
              <a:rPr lang="en-IN" altLang="en-US" sz="2000"/>
              <a:t>6. Y is in the East of X which is in the North of Z. If P is in the South of Z, then in which direction of Y, is P?</a:t>
            </a:r>
          </a:p>
          <a:p>
            <a:pPr algn="l"/>
            <a:endParaRPr lang="en-IN" altLang="en-US" sz="2000"/>
          </a:p>
          <a:p>
            <a:pPr algn="l"/>
            <a:r>
              <a:rPr lang="en-IN" altLang="en-US" sz="2000"/>
              <a:t>A.	North</a:t>
            </a:r>
          </a:p>
          <a:p>
            <a:pPr algn="l"/>
            <a:r>
              <a:rPr lang="en-IN" altLang="en-US" sz="2000"/>
              <a:t>B.	South</a:t>
            </a:r>
          </a:p>
          <a:p>
            <a:pPr algn="l"/>
            <a:r>
              <a:rPr lang="en-IN" altLang="en-US" sz="2000"/>
              <a:t>C.	South-East</a:t>
            </a:r>
          </a:p>
          <a:p>
            <a:pPr algn="l"/>
            <a:r>
              <a:rPr lang="en-IN" altLang="en-US" sz="2000"/>
              <a:t>D.	None of these</a:t>
            </a:r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8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135890"/>
            <a:ext cx="10045700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u="sng"/>
              <a:t>Reasoning PYQ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9275" y="501015"/>
            <a:ext cx="11489055" cy="717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/>
              <a:t>7. If South-East becomes North, North-East becomes West and so on. What will West become?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A.	North-East</a:t>
            </a:r>
          </a:p>
          <a:p>
            <a:pPr algn="l"/>
            <a:r>
              <a:rPr lang="en-IN" altLang="en-US" sz="2400"/>
              <a:t>B.	North-West</a:t>
            </a:r>
          </a:p>
          <a:p>
            <a:pPr algn="l"/>
            <a:r>
              <a:rPr lang="en-IN" altLang="en-US" sz="2400"/>
              <a:t>C.	South-East</a:t>
            </a:r>
          </a:p>
          <a:p>
            <a:pPr algn="l"/>
            <a:r>
              <a:rPr lang="en-IN" altLang="en-US" sz="2400"/>
              <a:t>D.	South-West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8. A man walks 5 km toward south and then turns to the right. After walking 3 km he turns to the left and walks 5 km. Now in which direction is he from the starting place?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A.	West</a:t>
            </a:r>
          </a:p>
          <a:p>
            <a:pPr algn="l"/>
            <a:r>
              <a:rPr lang="en-IN" altLang="en-US" sz="2400"/>
              <a:t>B.	South</a:t>
            </a:r>
          </a:p>
          <a:p>
            <a:pPr algn="l"/>
            <a:r>
              <a:rPr lang="en-IN" altLang="en-US" sz="2400"/>
              <a:t>C.	North-East</a:t>
            </a:r>
          </a:p>
          <a:p>
            <a:pPr algn="l"/>
            <a:r>
              <a:rPr lang="en-IN" altLang="en-US" sz="2400"/>
              <a:t>D.	South-West</a:t>
            </a:r>
          </a:p>
          <a:p>
            <a:pPr algn="l"/>
            <a:endParaRPr lang="en-IN" altLang="en-US" sz="2400"/>
          </a:p>
          <a:p>
            <a:pPr algn="l"/>
            <a:endParaRPr lang="en-IN" altLang="en-US" sz="28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135890"/>
            <a:ext cx="10045700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u="sng"/>
              <a:t>Reasoning PYQ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9275" y="501015"/>
            <a:ext cx="11489055" cy="717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/>
              <a:t>9. Pointing to a photograph of a boy Suresh said, "He is the son of the only son of my mother." How is Suresh related to that boy?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A.	Brother</a:t>
            </a:r>
          </a:p>
          <a:p>
            <a:pPr algn="l"/>
            <a:r>
              <a:rPr lang="en-IN" altLang="en-US" sz="2400"/>
              <a:t>B.	Uncle</a:t>
            </a:r>
          </a:p>
          <a:p>
            <a:pPr algn="l"/>
            <a:r>
              <a:rPr lang="en-IN" altLang="en-US" sz="2400"/>
              <a:t>C.	Cousin</a:t>
            </a:r>
          </a:p>
          <a:p>
            <a:pPr algn="l"/>
            <a:r>
              <a:rPr lang="en-IN" altLang="en-US" sz="2400"/>
              <a:t>D.	Father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10. If A + B means A is the mother of B; A - B means A is the brother B; A % B means A is the father of B and A x B means A is the sister of B, which of the following shows that P is the maternal uncle of Q?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A.	Q - N + M x P</a:t>
            </a:r>
          </a:p>
          <a:p>
            <a:pPr algn="l"/>
            <a:r>
              <a:rPr lang="en-IN" altLang="en-US" sz="2400"/>
              <a:t>B.	P + S x N - Q</a:t>
            </a:r>
          </a:p>
          <a:p>
            <a:pPr algn="l"/>
            <a:r>
              <a:rPr lang="en-IN" altLang="en-US" sz="2400"/>
              <a:t>C.	P - M + N x Q</a:t>
            </a:r>
          </a:p>
          <a:p>
            <a:pPr algn="l"/>
            <a:r>
              <a:rPr lang="en-IN" altLang="en-US" sz="2400"/>
              <a:t>D.	Q - S % P</a:t>
            </a:r>
          </a:p>
          <a:p>
            <a:pPr algn="l"/>
            <a:endParaRPr lang="en-IN" altLang="en-US" sz="2800"/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135890"/>
            <a:ext cx="10045700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u="sng"/>
              <a:t>Reasoning PYQ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9275" y="501015"/>
            <a:ext cx="114890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/>
              <a:t>3. If A is the brother of B; B is the sister of C; and C is the father of D, how D is related to A?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A.	Brother</a:t>
            </a:r>
          </a:p>
          <a:p>
            <a:pPr algn="l"/>
            <a:r>
              <a:rPr lang="en-IN" altLang="en-US" sz="2400"/>
              <a:t>B.	Sister</a:t>
            </a:r>
          </a:p>
          <a:p>
            <a:pPr algn="l"/>
            <a:r>
              <a:rPr lang="en-IN" altLang="en-US" sz="2400"/>
              <a:t>C.	Nephew</a:t>
            </a:r>
          </a:p>
          <a:p>
            <a:pPr algn="l"/>
            <a:r>
              <a:rPr lang="en-IN" altLang="en-US" sz="2400"/>
              <a:t>D.	Cannot be determined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4. If A + B means A is the brother of B; A - B means A is the sister of B and A x B means A is the father of B. Which of the following means that C is the son of M?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A.	M - N x C + F</a:t>
            </a:r>
          </a:p>
          <a:p>
            <a:pPr algn="l"/>
            <a:r>
              <a:rPr lang="en-IN" altLang="en-US" sz="2400"/>
              <a:t>B.	F - C + N x M</a:t>
            </a:r>
          </a:p>
          <a:p>
            <a:pPr algn="l"/>
            <a:r>
              <a:rPr lang="en-IN" altLang="en-US" sz="2400"/>
              <a:t>C.	N + M - F x C</a:t>
            </a:r>
          </a:p>
          <a:p>
            <a:pPr algn="l"/>
            <a:r>
              <a:rPr lang="en-IN" altLang="en-US" sz="2400"/>
              <a:t>D.	M x N - C + F</a:t>
            </a:r>
          </a:p>
          <a:p>
            <a:pPr algn="l"/>
            <a:endParaRPr lang="en-I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135890"/>
            <a:ext cx="10045700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u="sng"/>
              <a:t>Reasoning PYQ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9275" y="501015"/>
            <a:ext cx="1148905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/>
              <a:t>1. Look at this series: 7, 10, 8, 11, 9, 12, ... What number should come next?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A.	7</a:t>
            </a:r>
          </a:p>
          <a:p>
            <a:pPr algn="l"/>
            <a:r>
              <a:rPr lang="en-IN" altLang="en-US" sz="2400"/>
              <a:t>B.	10</a:t>
            </a:r>
          </a:p>
          <a:p>
            <a:pPr algn="l"/>
            <a:r>
              <a:rPr lang="en-IN" altLang="en-US" sz="2400"/>
              <a:t>C.	12</a:t>
            </a:r>
          </a:p>
          <a:p>
            <a:pPr algn="l"/>
            <a:r>
              <a:rPr lang="en-IN" altLang="en-US" sz="2400"/>
              <a:t>D.	13</a:t>
            </a:r>
          </a:p>
          <a:p>
            <a:pPr algn="l"/>
            <a:endParaRPr lang="en-IN" altLang="en-US" sz="2400"/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2.Look at this series: 36, 34, 30, 28, 24, ... What number should come next?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A.	20</a:t>
            </a:r>
          </a:p>
          <a:p>
            <a:pPr algn="l"/>
            <a:r>
              <a:rPr lang="en-IN" altLang="en-US" sz="2400"/>
              <a:t>B.	22</a:t>
            </a:r>
          </a:p>
          <a:p>
            <a:pPr algn="l"/>
            <a:r>
              <a:rPr lang="en-IN" altLang="en-US" sz="2400"/>
              <a:t>C.	23</a:t>
            </a:r>
          </a:p>
          <a:p>
            <a:pPr algn="l"/>
            <a:r>
              <a:rPr lang="en-IN" altLang="en-US" sz="2400"/>
              <a:t>D.	26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0" y="135890"/>
            <a:ext cx="10045700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u="sng"/>
              <a:t>Reasoning PYQ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05" y="0"/>
            <a:ext cx="1750695" cy="12211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9275" y="501015"/>
            <a:ext cx="1148905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/>
              <a:t>1. SCD, TEF, UGH, ____, WKL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A.	CMN</a:t>
            </a:r>
          </a:p>
          <a:p>
            <a:pPr algn="l"/>
            <a:r>
              <a:rPr lang="en-IN" altLang="en-US" sz="2400"/>
              <a:t>B.	UJI</a:t>
            </a:r>
          </a:p>
          <a:p>
            <a:pPr algn="l"/>
            <a:r>
              <a:rPr lang="en-IN" altLang="en-US" sz="2400"/>
              <a:t>C.	VIJ</a:t>
            </a:r>
          </a:p>
          <a:p>
            <a:pPr algn="l"/>
            <a:r>
              <a:rPr lang="en-IN" altLang="en-US" sz="2400"/>
              <a:t>D.	IJT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2. 	</a:t>
            </a:r>
          </a:p>
          <a:p>
            <a:pPr algn="l"/>
            <a:r>
              <a:rPr lang="en-IN" altLang="en-US" sz="2400"/>
              <a:t>B2CD, _____, BCD4, B5CD, BC6D</a:t>
            </a:r>
          </a:p>
          <a:p>
            <a:pPr algn="l"/>
            <a:endParaRPr lang="en-IN" altLang="en-US" sz="2400"/>
          </a:p>
          <a:p>
            <a:pPr algn="l"/>
            <a:r>
              <a:rPr lang="en-IN" altLang="en-US" sz="2400"/>
              <a:t>A.	B2C2D</a:t>
            </a:r>
          </a:p>
          <a:p>
            <a:pPr algn="l"/>
            <a:r>
              <a:rPr lang="en-IN" altLang="en-US" sz="2400"/>
              <a:t>B.	BC3D</a:t>
            </a:r>
          </a:p>
          <a:p>
            <a:pPr algn="l"/>
            <a:r>
              <a:rPr lang="en-IN" altLang="en-US" sz="2400"/>
              <a:t>C.	B2C3D</a:t>
            </a:r>
          </a:p>
          <a:p>
            <a:pPr algn="l"/>
            <a:r>
              <a:rPr lang="en-IN" altLang="en-US" sz="2400"/>
              <a:t>D.	BCD7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Microsoft Office PowerPoint</Application>
  <PresentationFormat>Widescreen</PresentationFormat>
  <Paragraphs>142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Reasoning PYQ</vt:lpstr>
      <vt:lpstr>Reasoning PYQ</vt:lpstr>
      <vt:lpstr>Reasoning PYQ</vt:lpstr>
      <vt:lpstr>Reasoning PYQ</vt:lpstr>
      <vt:lpstr>Reasoning PYQ</vt:lpstr>
      <vt:lpstr>Reasoning PYQ</vt:lpstr>
      <vt:lpstr>Reasoning PYQ</vt:lpstr>
      <vt:lpstr>Reasoning PYQ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 Aptitude</dc:title>
  <dc:creator>ASUS</dc:creator>
  <cp:lastModifiedBy>lokesh bagora</cp:lastModifiedBy>
  <cp:revision>16</cp:revision>
  <dcterms:created xsi:type="dcterms:W3CDTF">2022-07-16T17:34:00Z</dcterms:created>
  <dcterms:modified xsi:type="dcterms:W3CDTF">2024-04-23T22:35:05Z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987BD031458E48D1A4F83D4FD47E1695</vt:lpwstr>
  </property>
  <property fmtid="{D5CDD505-2E9C-101B-9397-08002B2CF9AE}" pid="3" name="KSOProductBuildVer">
    <vt:lpwstr>1033-12.2.0.13431</vt:lpwstr>
  </property>
</Properties>
</file>