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jasreenitha2004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2405146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b="1" spc="-175" dirty="0" err="1">
                <a:latin typeface="Arial"/>
                <a:cs typeface="Arial"/>
              </a:rPr>
              <a:t>Rajasreenithaa</a:t>
            </a:r>
            <a:r>
              <a:rPr lang="en-IN" sz="2400" b="1" spc="-175" dirty="0">
                <a:latin typeface="Arial"/>
                <a:cs typeface="Arial"/>
              </a:rPr>
              <a:t> K B 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b="1" spc="-175" dirty="0">
                <a:latin typeface="Arial"/>
                <a:cs typeface="Arial"/>
                <a:hlinkClick r:id="rId2"/>
              </a:rPr>
              <a:t>Rajasreenitha2004@gmail.com</a:t>
            </a:r>
            <a:endParaRPr lang="en-IN" sz="2400" b="1" spc="-1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IN" sz="2400" b="1" spc="-1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24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lang="en-IN" sz="2400" b="1" spc="7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GB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GB"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GB" sz="2000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GB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24365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2605</Words>
  <Application>Microsoft Office PowerPoint</Application>
  <PresentationFormat>Widescreen</PresentationFormat>
  <Paragraphs>282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Pavan S</cp:lastModifiedBy>
  <cp:revision>6</cp:revision>
  <dcterms:created xsi:type="dcterms:W3CDTF">2021-08-26T16:53:12Z</dcterms:created>
  <dcterms:modified xsi:type="dcterms:W3CDTF">2025-01-22T15:08:00Z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