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NAME:M.Rajasri</a:t>
            </a:r>
            <a:endParaRPr lang="en-US" sz="2400" dirty="0"/>
          </a:p>
          <a:p>
            <a:r>
              <a:rPr lang="en-US" sz="2400" dirty="0"/>
              <a:t>REGISTER NO:312200270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(Accounting and finance)</a:t>
            </a:r>
          </a:p>
          <a:p>
            <a:r>
              <a:rPr lang="en-US" sz="2400" dirty="0" err="1"/>
              <a:t>COLLEGE:s.i.v.e.t.college</a:t>
            </a:r>
            <a:r>
              <a:rPr lang="en-US" sz="2400" dirty="0"/>
              <a:t> </a:t>
            </a:r>
          </a:p>
          <a:p>
            <a:r>
              <a:rPr lang="en-US" sz="2400" dirty="0"/>
              <a:t>NM id: A7f69D7909A0fBBA613449C5F249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51A81-3769-5AFC-EF01-37B54608A996}"/>
              </a:ext>
            </a:extLst>
          </p:cNvPr>
          <p:cNvSpPr txBox="1"/>
          <p:nvPr/>
        </p:nvSpPr>
        <p:spPr>
          <a:xfrm>
            <a:off x="3052482" y="3257781"/>
            <a:ext cx="6104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*Mathematical Modeling</a:t>
            </a:r>
          </a:p>
          <a:p>
            <a:endParaRPr lang="en-US" dirty="0"/>
          </a:p>
          <a:p>
            <a:r>
              <a:rPr lang="en-US" dirty="0"/>
              <a:t>*Statistical Modeling</a:t>
            </a:r>
          </a:p>
          <a:p>
            <a:endParaRPr lang="en-US" dirty="0"/>
          </a:p>
          <a:p>
            <a:r>
              <a:rPr lang="en-US" dirty="0"/>
              <a:t>*Simulation Modeling</a:t>
            </a:r>
          </a:p>
          <a:p>
            <a:endParaRPr lang="en-US" dirty="0"/>
          </a:p>
          <a:p>
            <a:r>
              <a:rPr lang="en-US" dirty="0"/>
              <a:t>*Process. Modeling </a:t>
            </a:r>
          </a:p>
          <a:p>
            <a:endParaRPr lang="en-US" dirty="0"/>
          </a:p>
          <a:p>
            <a:r>
              <a:rPr lang="en-US" dirty="0"/>
              <a:t>*Data modeling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Coseption</a:t>
            </a:r>
            <a:r>
              <a:rPr lang="en-US" dirty="0"/>
              <a:t>. Modeling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EF0CC-5297-7BAA-96F3-64601071291A}"/>
              </a:ext>
            </a:extLst>
          </p:cNvPr>
          <p:cNvSpPr txBox="1"/>
          <p:nvPr/>
        </p:nvSpPr>
        <p:spPr>
          <a:xfrm>
            <a:off x="3052482" y="3257781"/>
            <a:ext cx="6104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*Increased user satisfaction 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Inhanced</a:t>
            </a:r>
            <a:r>
              <a:rPr lang="en-US" dirty="0"/>
              <a:t> efficiency </a:t>
            </a:r>
          </a:p>
          <a:p>
            <a:endParaRPr lang="en-US" dirty="0"/>
          </a:p>
          <a:p>
            <a:r>
              <a:rPr lang="en-US" dirty="0"/>
              <a:t>*Increased library usage</a:t>
            </a:r>
          </a:p>
          <a:p>
            <a:endParaRPr lang="en-US" dirty="0"/>
          </a:p>
          <a:p>
            <a:r>
              <a:rPr lang="en-US" dirty="0"/>
              <a:t>*Improved inventory Management </a:t>
            </a:r>
          </a:p>
          <a:p>
            <a:endParaRPr lang="en-US" dirty="0"/>
          </a:p>
          <a:p>
            <a:r>
              <a:rPr lang="en-US" dirty="0"/>
              <a:t>*Higher Membership rates</a:t>
            </a:r>
          </a:p>
          <a:p>
            <a:endParaRPr lang="en-US" dirty="0"/>
          </a:p>
          <a:p>
            <a:r>
              <a:rPr lang="en-US" dirty="0"/>
              <a:t>*Operational efficiency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187C6-4522-E96C-CF07-CA20BF286098}"/>
              </a:ext>
            </a:extLst>
          </p:cNvPr>
          <p:cNvSpPr txBox="1"/>
          <p:nvPr/>
        </p:nvSpPr>
        <p:spPr>
          <a:xfrm>
            <a:off x="3052482" y="3257781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users experience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driven-insides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CF125-099B-1CC6-551C-0C5ACF948010}"/>
              </a:ext>
            </a:extLst>
          </p:cNvPr>
          <p:cNvSpPr txBox="1"/>
          <p:nvPr/>
        </p:nvSpPr>
        <p:spPr>
          <a:xfrm>
            <a:off x="3052482" y="3257781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Background information </a:t>
            </a:r>
          </a:p>
          <a:p>
            <a:r>
              <a:rPr lang="en-US" dirty="0"/>
              <a:t> The problem impact</a:t>
            </a:r>
          </a:p>
          <a:p>
            <a:r>
              <a:rPr lang="en-US" dirty="0"/>
              <a:t> Impact objective </a:t>
            </a:r>
          </a:p>
          <a:p>
            <a:r>
              <a:rPr lang="en-US" dirty="0"/>
              <a:t>Objectives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Name and description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title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brief summery of what the project aims to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achive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specific goals or outcomes the project intense to accomplishment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C308A-EDE3-E6B5-B80E-83B6D4D3CEE7}"/>
              </a:ext>
            </a:extLst>
          </p:cNvPr>
          <p:cNvSpPr txBox="1"/>
          <p:nvPr/>
        </p:nvSpPr>
        <p:spPr>
          <a:xfrm>
            <a:off x="3052482" y="3257781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End Users: library patterns including students researches</a:t>
            </a:r>
          </a:p>
          <a:p>
            <a:r>
              <a:rPr lang="en-US" dirty="0"/>
              <a:t>And general community members who visit the library to </a:t>
            </a:r>
          </a:p>
          <a:p>
            <a:r>
              <a:rPr lang="en-US" dirty="0"/>
              <a:t>Has is books and other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3693E-0428-AC92-6DE7-A965499E9018}"/>
              </a:ext>
            </a:extLst>
          </p:cNvPr>
          <p:cNvSpPr txBox="1"/>
          <p:nvPr/>
        </p:nvSpPr>
        <p:spPr>
          <a:xfrm>
            <a:off x="3052482" y="3257781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library patrons</a:t>
            </a:r>
          </a:p>
          <a:p>
            <a:r>
              <a:rPr lang="en-US" dirty="0"/>
              <a:t>For library staffs </a:t>
            </a:r>
          </a:p>
          <a:p>
            <a:r>
              <a:rPr lang="en-US" dirty="0"/>
              <a:t>For the library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C741-3D14-811A-406C-131C24E58269}"/>
              </a:ext>
            </a:extLst>
          </p:cNvPr>
          <p:cNvSpPr txBox="1"/>
          <p:nvPr/>
        </p:nvSpPr>
        <p:spPr>
          <a:xfrm>
            <a:off x="3043518" y="3244334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Climate</a:t>
            </a:r>
          </a:p>
          <a:p>
            <a:r>
              <a:rPr lang="en-US" dirty="0" err="1"/>
              <a:t>Vegitation</a:t>
            </a:r>
            <a:endParaRPr lang="en-US" dirty="0"/>
          </a:p>
          <a:p>
            <a:r>
              <a:rPr lang="en-US" dirty="0"/>
              <a:t>Soil</a:t>
            </a:r>
          </a:p>
          <a:p>
            <a:r>
              <a:rPr lang="en-US" dirty="0" err="1"/>
              <a:t>Founa</a:t>
            </a:r>
            <a:endParaRPr lang="en-US" dirty="0"/>
          </a:p>
          <a:p>
            <a:r>
              <a:rPr lang="en-US" dirty="0"/>
              <a:t>Landscape features </a:t>
            </a:r>
          </a:p>
          <a:p>
            <a:r>
              <a:rPr lang="en-US" dirty="0" err="1"/>
              <a:t>Climatetic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94" y="24765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74556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capabilities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inventory updates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experience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interface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rajasrimathan5@gmail.com</cp:lastModifiedBy>
  <cp:revision>13</cp:revision>
  <dcterms:created xsi:type="dcterms:W3CDTF">2024-03-29T15:07:22Z</dcterms:created>
  <dcterms:modified xsi:type="dcterms:W3CDTF">2024-09-09T11:29:58Z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