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58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3515" y="1933302"/>
            <a:ext cx="8825658" cy="1237347"/>
          </a:xfrm>
        </p:spPr>
        <p:txBody>
          <a:bodyPr/>
          <a:lstStyle/>
          <a:p>
            <a:r>
              <a:rPr lang="en-IN" sz="4800" dirty="0" smtClean="0"/>
              <a:t>BANK MANAGEMENT SYSTEM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774199" cy="1388289"/>
          </a:xfrm>
        </p:spPr>
        <p:txBody>
          <a:bodyPr>
            <a:normAutofit/>
          </a:bodyPr>
          <a:lstStyle/>
          <a:p>
            <a:r>
              <a:rPr lang="en-IN" dirty="0" err="1" smtClean="0"/>
              <a:t>Rajat</a:t>
            </a:r>
            <a:r>
              <a:rPr lang="en-IN" dirty="0" smtClean="0"/>
              <a:t> </a:t>
            </a:r>
            <a:r>
              <a:rPr lang="en-IN" dirty="0" err="1" smtClean="0"/>
              <a:t>dabade</a:t>
            </a:r>
            <a:r>
              <a:rPr lang="en-IN" dirty="0" smtClean="0"/>
              <a:t>				2015bcs056</a:t>
            </a:r>
          </a:p>
          <a:p>
            <a:r>
              <a:rPr lang="en-IN" dirty="0" err="1" smtClean="0"/>
              <a:t>Aniket</a:t>
            </a:r>
            <a:r>
              <a:rPr lang="en-IN" dirty="0" smtClean="0"/>
              <a:t> </a:t>
            </a:r>
            <a:r>
              <a:rPr lang="en-IN" dirty="0" err="1" smtClean="0"/>
              <a:t>baad</a:t>
            </a:r>
            <a:r>
              <a:rPr lang="en-IN" dirty="0" smtClean="0"/>
              <a:t>					2015bcs062</a:t>
            </a:r>
          </a:p>
          <a:p>
            <a:r>
              <a:rPr lang="en-IN" dirty="0" err="1" smtClean="0"/>
              <a:t>Ankush</a:t>
            </a:r>
            <a:r>
              <a:rPr lang="en-IN" dirty="0" smtClean="0"/>
              <a:t> </a:t>
            </a:r>
            <a:r>
              <a:rPr lang="en-IN" dirty="0" err="1" smtClean="0"/>
              <a:t>khobragade</a:t>
            </a:r>
            <a:r>
              <a:rPr lang="en-IN" dirty="0" smtClean="0"/>
              <a:t>		2015bcs070</a:t>
            </a:r>
          </a:p>
        </p:txBody>
      </p:sp>
    </p:spTree>
    <p:extLst>
      <p:ext uri="{BB962C8B-B14F-4D97-AF65-F5344CB8AC3E}">
        <p14:creationId xmlns:p14="http://schemas.microsoft.com/office/powerpoint/2010/main" val="1824814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0833" y="2581963"/>
            <a:ext cx="3494814" cy="1323831"/>
          </a:xfrm>
        </p:spPr>
        <p:txBody>
          <a:bodyPr/>
          <a:lstStyle/>
          <a:p>
            <a:r>
              <a:rPr lang="en-IN" dirty="0" smtClean="0"/>
              <a:t>Thank You 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7889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369551"/>
          </a:xfrm>
        </p:spPr>
        <p:txBody>
          <a:bodyPr/>
          <a:lstStyle/>
          <a:p>
            <a:pPr algn="just"/>
            <a:r>
              <a:rPr lang="en-IN" dirty="0" smtClean="0"/>
              <a:t>Bank Management System provides a web interface to manage the bank accounts of all the customers in a user friendly and efficient way.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4806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en-IN" dirty="0" smtClean="0"/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101071"/>
          </a:xfrm>
        </p:spPr>
        <p:txBody>
          <a:bodyPr/>
          <a:lstStyle/>
          <a:p>
            <a:r>
              <a:rPr lang="en-IN" dirty="0" smtClean="0"/>
              <a:t>To study Node.js</a:t>
            </a:r>
          </a:p>
          <a:p>
            <a:r>
              <a:rPr lang="en-IN" dirty="0" smtClean="0"/>
              <a:t>To study HTML, Bootstrap, JavaScript</a:t>
            </a:r>
          </a:p>
          <a:p>
            <a:r>
              <a:rPr lang="en-IN" dirty="0" smtClean="0"/>
              <a:t>To study MySQL</a:t>
            </a:r>
          </a:p>
          <a:p>
            <a:r>
              <a:rPr lang="en-IN" dirty="0" smtClean="0"/>
              <a:t>To study designing of web pages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8117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en-IN" dirty="0" smtClean="0"/>
              <a:t>Project Profile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3599317" cy="2976282"/>
          </a:xfrm>
        </p:spPr>
        <p:txBody>
          <a:bodyPr/>
          <a:lstStyle/>
          <a:p>
            <a:r>
              <a:rPr lang="en-IN" dirty="0" smtClean="0"/>
              <a:t>Front End</a:t>
            </a:r>
          </a:p>
          <a:p>
            <a:pPr lvl="1"/>
            <a:r>
              <a:rPr lang="en-IN" dirty="0" smtClean="0"/>
              <a:t>HTML</a:t>
            </a:r>
          </a:p>
          <a:p>
            <a:pPr lvl="1"/>
            <a:r>
              <a:rPr lang="en-IN" dirty="0" smtClean="0"/>
              <a:t>Bootstrap</a:t>
            </a:r>
          </a:p>
          <a:p>
            <a:pPr lvl="1"/>
            <a:r>
              <a:rPr lang="en-IN" dirty="0" smtClean="0"/>
              <a:t>CSS</a:t>
            </a:r>
          </a:p>
          <a:p>
            <a:pPr lvl="1"/>
            <a:r>
              <a:rPr lang="en-IN" dirty="0" smtClean="0"/>
              <a:t>JavaScript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22317" y="2052919"/>
            <a:ext cx="3599317" cy="1826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N" dirty="0" smtClean="0"/>
              <a:t>Back End</a:t>
            </a:r>
          </a:p>
          <a:p>
            <a:pPr lvl="1"/>
            <a:r>
              <a:rPr lang="en-IN" dirty="0" smtClean="0"/>
              <a:t>Node.js</a:t>
            </a:r>
          </a:p>
          <a:p>
            <a:pPr lvl="1"/>
            <a:r>
              <a:rPr lang="en-IN" dirty="0" smtClean="0"/>
              <a:t>MySQL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51175" y="2052919"/>
            <a:ext cx="3599317" cy="1082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N" dirty="0" smtClean="0"/>
              <a:t>Architecture</a:t>
            </a:r>
          </a:p>
          <a:p>
            <a:pPr lvl="1"/>
            <a:r>
              <a:rPr lang="en-IN" dirty="0" smtClean="0"/>
              <a:t>MVC</a:t>
            </a:r>
          </a:p>
        </p:txBody>
      </p:sp>
    </p:spTree>
    <p:extLst>
      <p:ext uri="{BB962C8B-B14F-4D97-AF65-F5344CB8AC3E}">
        <p14:creationId xmlns:p14="http://schemas.microsoft.com/office/powerpoint/2010/main" val="3911026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en-IN" dirty="0" smtClean="0"/>
              <a:t>Project View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942" y="1466459"/>
            <a:ext cx="9346974" cy="525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857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en-IN" dirty="0" smtClean="0"/>
              <a:t>Project View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034" y="1138295"/>
            <a:ext cx="9823269" cy="552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90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en-IN" dirty="0" smtClean="0"/>
              <a:t>Project View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846" y="1251491"/>
            <a:ext cx="9666514" cy="543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08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en-IN" dirty="0" smtClean="0"/>
              <a:t>Project View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846" y="1275398"/>
            <a:ext cx="9418320" cy="529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140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 Case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207" y="662124"/>
            <a:ext cx="6430627" cy="5429522"/>
          </a:xfrm>
        </p:spPr>
      </p:pic>
    </p:spTree>
    <p:extLst>
      <p:ext uri="{BB962C8B-B14F-4D97-AF65-F5344CB8AC3E}">
        <p14:creationId xmlns:p14="http://schemas.microsoft.com/office/powerpoint/2010/main" val="3111744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5820</TotalTime>
  <Words>77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BANK MANAGEMENT SYSTEM</vt:lpstr>
      <vt:lpstr>Introduction</vt:lpstr>
      <vt:lpstr>Objectives</vt:lpstr>
      <vt:lpstr>Project Profile</vt:lpstr>
      <vt:lpstr>Project View</vt:lpstr>
      <vt:lpstr>Project View</vt:lpstr>
      <vt:lpstr>Project View</vt:lpstr>
      <vt:lpstr>Project View</vt:lpstr>
      <vt:lpstr>Use Case</vt:lpstr>
      <vt:lpstr>Thank You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MANAGEMENT SYSTEM</dc:title>
  <dc:creator>Windows User</dc:creator>
  <cp:lastModifiedBy>Windows User</cp:lastModifiedBy>
  <cp:revision>5</cp:revision>
  <dcterms:created xsi:type="dcterms:W3CDTF">2018-03-22T05:24:48Z</dcterms:created>
  <dcterms:modified xsi:type="dcterms:W3CDTF">2018-03-26T06:25:10Z</dcterms:modified>
</cp:coreProperties>
</file>