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9" r:id="rId4"/>
    <p:sldId id="257" r:id="rId5"/>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Daily Tread for Total Order</a:t>
            </a:r>
            <a:endParaRPr dirty="0"/>
          </a:p>
          <a:p>
            <a:r>
              <a:rPr b="0" dirty="0"/>
              <a:t>No alt text provided</a:t>
            </a:r>
            <a:endParaRPr dirty="0"/>
          </a:p>
          <a:p>
            <a:endParaRPr dirty="0"/>
          </a:p>
          <a:p>
            <a:r>
              <a:rPr b="1" dirty="0"/>
              <a:t>Monthly Trend for Total Orders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 of Sales by Pizza Category</a:t>
            </a:r>
            <a:endParaRPr dirty="0"/>
          </a:p>
          <a:p>
            <a:r>
              <a:rPr b="0" dirty="0"/>
              <a:t>No alt text provided</a:t>
            </a:r>
            <a:endParaRPr dirty="0"/>
          </a:p>
          <a:p>
            <a:endParaRPr dirty="0"/>
          </a:p>
          <a:p>
            <a:r>
              <a:rPr b="1" dirty="0"/>
              <a:t>% of Sales by Pizza Size</a:t>
            </a:r>
            <a:endParaRPr dirty="0"/>
          </a:p>
          <a:p>
            <a:r>
              <a:rPr b="0" dirty="0"/>
              <a:t>No alt text provided</a:t>
            </a:r>
            <a:endParaRPr dirty="0"/>
          </a:p>
          <a:p>
            <a:endParaRPr dirty="0"/>
          </a:p>
          <a:p>
            <a:r>
              <a:rPr b="1" dirty="0"/>
              <a:t>Total Pizzas Sold by Pizza Category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5 Pizzas by Revenue</a:t>
            </a:r>
            <a:endParaRPr dirty="0"/>
          </a:p>
          <a:p>
            <a:r>
              <a:rPr b="0" dirty="0"/>
              <a:t>No alt text provided</a:t>
            </a:r>
            <a:endParaRPr dirty="0"/>
          </a:p>
          <a:p>
            <a:endParaRPr dirty="0"/>
          </a:p>
          <a:p>
            <a:r>
              <a:rPr b="1" dirty="0"/>
              <a:t>Bottom 5 Pizzas by Revenue</a:t>
            </a:r>
            <a:endParaRPr dirty="0"/>
          </a:p>
          <a:p>
            <a:r>
              <a:rPr b="0" dirty="0"/>
              <a:t>No alt text provided</a:t>
            </a:r>
            <a:endParaRPr dirty="0"/>
          </a:p>
          <a:p>
            <a:endParaRPr dirty="0"/>
          </a:p>
          <a:p>
            <a:r>
              <a:rPr b="1" dirty="0"/>
              <a:t>Top 5 Pizzas by Quantity</a:t>
            </a:r>
            <a:endParaRPr dirty="0"/>
          </a:p>
          <a:p>
            <a:r>
              <a:rPr b="0" dirty="0"/>
              <a:t>No alt text provided</a:t>
            </a:r>
            <a:endParaRPr dirty="0"/>
          </a:p>
          <a:p>
            <a:endParaRPr dirty="0"/>
          </a:p>
          <a:p>
            <a:r>
              <a:rPr b="1" dirty="0"/>
              <a:t>Bottom 5 Pizzas by Quantity</a:t>
            </a:r>
            <a:endParaRPr dirty="0"/>
          </a:p>
          <a:p>
            <a:r>
              <a:rPr b="0" dirty="0"/>
              <a:t>No alt text provided</a:t>
            </a:r>
            <a:endParaRPr dirty="0"/>
          </a:p>
          <a:p>
            <a:endParaRPr dirty="0"/>
          </a:p>
          <a:p>
            <a:r>
              <a:rPr b="1" dirty="0"/>
              <a:t>Top 5 Pizzas by Total Orders</a:t>
            </a:r>
            <a:endParaRPr dirty="0"/>
          </a:p>
          <a:p>
            <a:r>
              <a:rPr b="0" dirty="0"/>
              <a:t>No alt text provided</a:t>
            </a:r>
            <a:endParaRPr dirty="0"/>
          </a:p>
          <a:p>
            <a:endParaRPr dirty="0"/>
          </a:p>
          <a:p>
            <a:r>
              <a:rPr b="1" dirty="0"/>
              <a:t>Bottom 5 Pizzas by Total Orders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app.powerbi.com/groups/me/reports/bbb7c026-96f7-4725-afd1-7f2793535617?pbi_source=PowerPoint"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bbb7c026-96f7-4725-afd1-7f2793535617/?pbi_source=PowerPoint"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bbb7c026-96f7-4725-afd1-7f2793535617/?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panose="020B0502040204020203" charset="0"/>
                <a:ea typeface="Segoe UI Light" panose="020B0502040204020203" charset="0"/>
                <a:cs typeface="Segoe UI Light" panose="020B0502040204020203"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t>Pizza Sales Analysis</a:t>
            </a:r>
            <a:endParaRPr kumimoji="0" 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endParaRPr>
          </a:p>
        </p:txBody>
      </p:sp>
      <p:sp>
        <p:nvSpPr>
          <p:cNvPr id="13" name="Text Placeholder 2"/>
          <p:cNvSpPr txBox="1"/>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a:buNone/>
              <a:defRPr sz="1200" b="0" i="0" u="sng" kern="1200">
                <a:solidFill>
                  <a:schemeClr val="tx1"/>
                </a:solidFill>
                <a:latin typeface="Segoe UI" panose="020B0502040204020203" charset="0"/>
                <a:ea typeface="Segoe UI" panose="020B0502040204020203" charset="0"/>
                <a:cs typeface="Segoe UI" panose="020B0502040204020203" charset="0"/>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l"/>
            <a:r>
              <a:rPr lang="en-US" dirty="0">
                <a:solidFill>
                  <a:schemeClr val="bg1"/>
                </a:solidFill>
                <a:hlinkClick r:id="rId2"/>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panose="020B0702040204020203" charset="0"/>
                <a:ea typeface="Segoe UI Semibold" panose="020B0702040204020203" charset="0"/>
                <a:cs typeface="Segoe UI Semibold" panose="020B0702040204020203" charset="0"/>
              </a:rPr>
              <a:t>Downloaded at:</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b="0" i="0" dirty="0">
                <a:solidFill>
                  <a:schemeClr val="bg1"/>
                </a:solidFill>
                <a:latin typeface="Segoe UI" panose="020B0502040204020203" charset="0"/>
                <a:ea typeface="Segoe UI" panose="020B0502040204020203" charset="0"/>
                <a:cs typeface="Segoe UI" panose="020B0502040204020203" charset="0"/>
              </a:rPr>
              <a:t>7/23/2023 3:02:32 PM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panose="020B0702040204020203" charset="0"/>
                <a:ea typeface="Segoe UI Semibold" panose="020B0702040204020203" charset="0"/>
                <a:cs typeface="Segoe UI Semibold" panose="020B0702040204020203" charset="0"/>
              </a:rPr>
              <a:t>Last data refresh:</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dirty="0">
                <a:solidFill>
                  <a:schemeClr val="bg1"/>
                </a:solidFill>
                <a:latin typeface="Segoe UI" panose="020B0502040204020203" charset="0"/>
                <a:ea typeface="Segoe UI" panose="020B0502040204020203" charset="0"/>
                <a:cs typeface="Segoe UI" panose="020B0502040204020203" charset="0"/>
              </a:rPr>
              <a:t>7/23/2023 2:51:25 PM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 Box 1"/>
          <p:cNvSpPr txBox="1"/>
          <p:nvPr/>
        </p:nvSpPr>
        <p:spPr>
          <a:xfrm>
            <a:off x="1335405" y="1050925"/>
            <a:ext cx="9521190" cy="4276725"/>
          </a:xfrm>
          <a:prstGeom prst="rect">
            <a:avLst/>
          </a:prstGeom>
          <a:noFill/>
        </p:spPr>
        <p:txBody>
          <a:bodyPr wrap="square" rtlCol="0">
            <a:spAutoFit/>
          </a:bodyPr>
          <a:p>
            <a:r>
              <a:rPr lang="en-GB" altLang="en-US" sz="2800">
                <a:solidFill>
                  <a:schemeClr val="accent4">
                    <a:lumMod val="60000"/>
                    <a:lumOff val="40000"/>
                  </a:schemeClr>
                </a:solidFill>
                <a:latin typeface="Segoe UI Symbol" panose="020B0502040204020203" charset="0"/>
                <a:cs typeface="Segoe UI Symbol" panose="020B0502040204020203" charset="0"/>
              </a:rPr>
              <a:t>Measures using DAX :</a:t>
            </a:r>
            <a:endParaRPr lang="en-GB" altLang="en-US" sz="2800">
              <a:solidFill>
                <a:schemeClr val="accent4">
                  <a:lumMod val="60000"/>
                  <a:lumOff val="40000"/>
                </a:schemeClr>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Total Revenue = SUM(pizza_sales[total_price])</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Total Pizzas Sold = SUM(pizza_sales[quantity])</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Total Orders = DISTINCTCOUNT(pizza_sales[order_id])</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Average Order Value = Total Revenue / Total Orders</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Average Pizzas per Order = Total Pizzas Sold / Total Orders</a:t>
            </a:r>
            <a:endParaRPr lang="en-GB" altLang="en-US" sz="2400">
              <a:solidFill>
                <a:schemeClr val="bg1"/>
              </a:solidFill>
              <a:latin typeface="Segoe UI Symbol" panose="020B0502040204020203" charset="0"/>
              <a:cs typeface="Segoe UI Symbol" panose="020B0502040204020203" charset="0"/>
            </a:endParaRPr>
          </a:p>
          <a:p>
            <a:pPr marL="457200" indent="-457200"/>
            <a:endParaRPr lang="en-GB" altLang="en-US" sz="2400">
              <a:solidFill>
                <a:schemeClr val="bg1"/>
              </a:solidFill>
              <a:latin typeface="Segoe UI Symbol" panose="020B0502040204020203" charset="0"/>
              <a:cs typeface="Segoe UI Symbol" panose="020B0502040204020203" charset="0"/>
            </a:endParaRPr>
          </a:p>
          <a:p>
            <a:r>
              <a:rPr lang="en-GB" altLang="en-US" sz="2800">
                <a:solidFill>
                  <a:schemeClr val="accent4">
                    <a:lumMod val="60000"/>
                    <a:lumOff val="40000"/>
                  </a:schemeClr>
                </a:solidFill>
                <a:latin typeface="Segoe UI Symbol" panose="020B0502040204020203" charset="0"/>
                <a:cs typeface="Segoe UI Symbol" panose="020B0502040204020203" charset="0"/>
              </a:rPr>
              <a:t>Custom columns using DAX :</a:t>
            </a:r>
            <a:endParaRPr lang="en-GB" altLang="en-US" sz="2800">
              <a:solidFill>
                <a:schemeClr val="accent4">
                  <a:lumMod val="60000"/>
                  <a:lumOff val="40000"/>
                </a:schemeClr>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month number = MONTH(pizza_sales[order_date].[DATE])</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day number = WEEKDAY(pizza_sales[order_date].[DATE])</a:t>
            </a:r>
            <a:endParaRPr lang="en-GB" altLang="en-US" sz="2400">
              <a:solidFill>
                <a:schemeClr val="bg1"/>
              </a:solidFill>
              <a:latin typeface="Segoe UI Symbol" panose="020B0502040204020203" charset="0"/>
              <a:cs typeface="Segoe UI Symbol" panose="020B0502040204020203" charset="0"/>
            </a:endParaRPr>
          </a:p>
          <a:p>
            <a:pPr marL="457200" indent="-457200">
              <a:buFont typeface="+mj-lt"/>
              <a:buAutoNum type="arabicPeriod"/>
            </a:pPr>
            <a:r>
              <a:rPr lang="en-GB" altLang="en-US" sz="2400">
                <a:solidFill>
                  <a:schemeClr val="bg1"/>
                </a:solidFill>
                <a:latin typeface="Segoe UI Symbol" panose="020B0502040204020203" charset="0"/>
                <a:cs typeface="Segoe UI Symbol" panose="020B0502040204020203" charset="0"/>
              </a:rPr>
              <a:t>hour = HOUR(pizza_sales[order_time])</a:t>
            </a:r>
            <a:endParaRPr lang="en-GB" altLang="en-US" sz="2400">
              <a:solidFill>
                <a:schemeClr val="bg1"/>
              </a:solidFill>
              <a:latin typeface="Segoe UI Symbol" panose="020B0502040204020203" charset="0"/>
              <a:cs typeface="Segoe UI Symbol"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cardVisual ,shape ,Daily Tread for Total Order ,Monthly Trend for Total Orders ,shape ,% of Sales by Pizza Category ,% of Sales by Pizza Size ,Total Pizzas Sold by Pizza Category ,shape ,textbox ,textbox ,textbox ,textbox ,pageNavigator ,pageNavigator ,image ,image ,image ,shape ,shape ,shape ,shape ,textbox ,textbox ,slicer ,image ,slicer. Please refer to the notes on this slide for details">
            <a:hlinkClick r:id="rId1"/>
          </p:cNvPr>
          <p:cNvPicPr>
            <a:picLocks noChangeAspect="1"/>
          </p:cNvPicPr>
          <p:nvPr/>
        </p:nvPicPr>
        <p:blipFill>
          <a:blip r:embed="rId2"/>
          <a:stretch>
            <a:fillRect/>
          </a:stretch>
        </p:blipFill>
        <p:spPr>
          <a:xfrm>
            <a:off x="114300" y="0"/>
            <a:ext cx="11953875"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cardVisual ,shape ,shape ,textbox ,textbox ,textbox ,textbox ,shape ,shape ,shape ,shape ,shape ,Top 5 Pizzas by Revenue ,Bottom 5 Pizzas by Revenue ,Top 5 Pizzas by Quantity ,Bottom 5 Pizzas by Quantity ,Top 5 Pizzas by Total Orders ,Bottom 5 Pizzas by Total Orders ,pageNavigator ,pageNavigator ,image ,image ,image ,shape ,textbox ,textbox ,slicer ,image ,slicer. Please refer to the notes on this slide for details">
            <a:hlinkClick r:id="rId1"/>
          </p:cNvPr>
          <p:cNvPicPr>
            <a:picLocks noChangeAspect="1"/>
          </p:cNvPicPr>
          <p:nvPr/>
        </p:nvPicPr>
        <p:blipFill>
          <a:blip r:embed="rId2"/>
          <a:stretch>
            <a:fillRect/>
          </a:stretch>
        </p:blipFill>
        <p:spPr>
          <a:xfrm>
            <a:off x="114300" y="0"/>
            <a:ext cx="11953875" cy="6858000"/>
          </a:xfrm>
          <a:prstGeom prst="rect">
            <a:avLst/>
          </a:prstGeom>
          <a:noFill/>
        </p:spPr>
      </p:pic>
      <p:sp>
        <p:nvSpPr>
          <p:cNvPr id="4" name="Title" hidden="1"/>
          <p:cNvSpPr>
            <a:spLocks noGrp="1"/>
          </p:cNvSpPr>
          <p:nvPr>
            <p:ph type="title"/>
          </p:nvPr>
        </p:nvSpPr>
        <p:spPr/>
        <p:txBody>
          <a:bodyPr/>
          <a:lstStyle/>
          <a:p>
            <a:r>
              <a:t>Best/Worst Sellers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Words>
  <Application>WPS Presentation</Application>
  <PresentationFormat>Widescreen</PresentationFormat>
  <Paragraphs>26</Paragraphs>
  <Slides>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vt:i4>
      </vt:variant>
    </vt:vector>
  </HeadingPairs>
  <TitlesOfParts>
    <vt:vector size="19"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Segoe UI Black</vt:lpstr>
      <vt:lpstr>Segoe UI Emoji</vt:lpstr>
      <vt:lpstr>Segoe UI Symbol</vt:lpstr>
      <vt:lpstr>Custom Design</vt:lpstr>
      <vt:lpstr>Pizza Sales Analysis</vt:lpstr>
      <vt:lpstr>PowerPoint 演示文稿</vt:lpstr>
      <vt:lpstr>Home</vt:lpstr>
      <vt:lpstr>Best/Worst Sellers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GUNDU SK</cp:lastModifiedBy>
  <cp:revision>5</cp:revision>
  <dcterms:created xsi:type="dcterms:W3CDTF">2016-09-04T11:54:00Z</dcterms:created>
  <dcterms:modified xsi:type="dcterms:W3CDTF">2023-07-23T16:05:21Z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B78DAAED5DC0420D83F3440B25E08417</vt:lpwstr>
  </property>
  <property fmtid="{D5CDD505-2E9C-101B-9397-08002B2CF9AE}" pid="3" name="KSOProductBuildVer">
    <vt:lpwstr>2057-11.2.0.11417</vt:lpwstr>
  </property>
</Properties>
</file>