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4B82-BAE6-4FCA-96A1-644EE0EEC2B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B2E1-4405-4174-991C-8290B18B8E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4B82-BAE6-4FCA-96A1-644EE0EEC2B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B2E1-4405-4174-991C-8290B18B8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4B82-BAE6-4FCA-96A1-644EE0EEC2B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B2E1-4405-4174-991C-8290B18B8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4B82-BAE6-4FCA-96A1-644EE0EEC2B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B2E1-4405-4174-991C-8290B18B8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4B82-BAE6-4FCA-96A1-644EE0EEC2B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B2E1-4405-4174-991C-8290B18B8E2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4B82-BAE6-4FCA-96A1-644EE0EEC2B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B2E1-4405-4174-991C-8290B18B8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4B82-BAE6-4FCA-96A1-644EE0EEC2B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B2E1-4405-4174-991C-8290B18B8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4B82-BAE6-4FCA-96A1-644EE0EEC2B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3B2E1-4405-4174-991C-8290B18B8E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4B82-BAE6-4FCA-96A1-644EE0EEC2B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B2E1-4405-4174-991C-8290B18B8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4B82-BAE6-4FCA-96A1-644EE0EEC2B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323B2E1-4405-4174-991C-8290B18B8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5334B82-BAE6-4FCA-96A1-644EE0EEC2B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B2E1-4405-4174-991C-8290B18B8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334B82-BAE6-4FCA-96A1-644EE0EEC2B0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323B2E1-4405-4174-991C-8290B18B8E2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we compare the performance of Python </a:t>
            </a:r>
            <a:r>
              <a:rPr lang="en-US" dirty="0" err="1"/>
              <a:t>vs</a:t>
            </a:r>
            <a:r>
              <a:rPr lang="en-US" dirty="0"/>
              <a:t> that of Node.js, we will immediately see that Node is significantly faster. </a:t>
            </a:r>
            <a:endParaRPr lang="en-US" dirty="0" smtClean="0"/>
          </a:p>
          <a:p>
            <a:r>
              <a:rPr lang="en-US" dirty="0"/>
              <a:t> This great performance is largely due to Node.js being based on Chrome’s V8 which is a very fast and powerful engine. </a:t>
            </a:r>
            <a:endParaRPr lang="en-US" dirty="0" smtClean="0"/>
          </a:p>
          <a:p>
            <a:r>
              <a:rPr lang="en-US" dirty="0"/>
              <a:t>Python does not perform optimally in memory-intensive applications. So, it should not be a preferred solution for developing applications using heavy 3D graphics.</a:t>
            </a:r>
          </a:p>
        </p:txBody>
      </p:sp>
    </p:spTree>
    <p:extLst>
      <p:ext uri="{BB962C8B-B14F-4D97-AF65-F5344CB8AC3E}">
        <p14:creationId xmlns:p14="http://schemas.microsoft.com/office/powerpoint/2010/main" val="5208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Scalability </a:t>
            </a:r>
            <a:r>
              <a:rPr lang="en-US" dirty="0"/>
              <a:t>is the ability of an application to serve the increasing number of requests with no compromise in performance. </a:t>
            </a:r>
            <a:endParaRPr lang="en-US" dirty="0" smtClean="0"/>
          </a:p>
          <a:p>
            <a:r>
              <a:rPr lang="en-US" dirty="0"/>
              <a:t>Node.js creates a single-thread asynchronous architecture with I/O operations completed outside the thread and, therefore, not blocking it.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feature guarantees smooth Node.js scalability within simple web </a:t>
            </a:r>
            <a:r>
              <a:rPr lang="en-US" dirty="0" smtClean="0"/>
              <a:t>apps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owever</a:t>
            </a:r>
            <a:r>
              <a:rPr lang="en-US" dirty="0"/>
              <a:t>, </a:t>
            </a:r>
            <a:r>
              <a:rPr lang="en-US" dirty="0" smtClean="0"/>
              <a:t>development of complex application</a:t>
            </a:r>
            <a:r>
              <a:rPr lang="en-US" dirty="0"/>
              <a:t> with a lot of concurrent processes requires in-depth knowledge, attention, and careful engineering research</a:t>
            </a:r>
            <a:r>
              <a:rPr lang="en-US" dirty="0" smtClean="0"/>
              <a:t>.</a:t>
            </a:r>
          </a:p>
          <a:p>
            <a:r>
              <a:rPr lang="en-US" dirty="0"/>
              <a:t>Python, in its turn, does not support asynchronous programming by default, but it supports </a:t>
            </a:r>
            <a:r>
              <a:rPr lang="en-US" dirty="0" err="1"/>
              <a:t>coroutines</a:t>
            </a:r>
            <a:r>
              <a:rPr lang="en-US" dirty="0"/>
              <a:t> with which asynchronous processing can be easily </a:t>
            </a:r>
            <a:r>
              <a:rPr lang="en-US" dirty="0" smtClean="0"/>
              <a:t>achieved</a:t>
            </a:r>
          </a:p>
          <a:p>
            <a:r>
              <a:rPr lang="en-US" dirty="0"/>
              <a:t>Python has the tools with which necessary scalability can be reached.</a:t>
            </a:r>
          </a:p>
        </p:txBody>
      </p:sp>
    </p:spTree>
    <p:extLst>
      <p:ext uri="{BB962C8B-B14F-4D97-AF65-F5344CB8AC3E}">
        <p14:creationId xmlns:p14="http://schemas.microsoft.com/office/powerpoint/2010/main" val="21331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Error Handling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easier and takes less time to debug and fix errors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Node.js, for its superb performance and speed, is a perfect solution for applications featuring real-time messaging or </a:t>
            </a:r>
            <a:r>
              <a:rPr lang="en-US" dirty="0" smtClean="0"/>
              <a:t>chatting, </a:t>
            </a:r>
            <a:r>
              <a:rPr lang="en-US" dirty="0"/>
              <a:t>as well as for heavy-load applications, content management solutions, multi vendor </a:t>
            </a:r>
            <a:r>
              <a:rPr lang="en-US" dirty="0" smtClean="0"/>
              <a:t>marketplaces,</a:t>
            </a:r>
            <a:r>
              <a:rPr lang="en-US" dirty="0"/>
              <a:t> and other applications largely depending on the speed of processing.</a:t>
            </a:r>
          </a:p>
          <a:p>
            <a:r>
              <a:rPr lang="en-US" dirty="0"/>
              <a:t>Python, featuring consistency, stability, and easiness of use, is often the language of choice for scientific applications, big data solutions, and government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NodeJS</a:t>
            </a:r>
            <a:r>
              <a:rPr lang="en-US" dirty="0"/>
              <a:t> ensures the use of the same language both on the client and server side</a:t>
            </a:r>
          </a:p>
          <a:p>
            <a:r>
              <a:rPr lang="en-US" dirty="0"/>
              <a:t>Easy to scale with multi-core systems</a:t>
            </a:r>
          </a:p>
          <a:p>
            <a:r>
              <a:rPr lang="en-US" dirty="0" smtClean="0"/>
              <a:t>Faster </a:t>
            </a:r>
            <a:r>
              <a:rPr lang="en-US" dirty="0"/>
              <a:t>web page loading times</a:t>
            </a:r>
          </a:p>
          <a:p>
            <a:r>
              <a:rPr lang="en-US" dirty="0"/>
              <a:t>Easy to monitor</a:t>
            </a:r>
          </a:p>
          <a:p>
            <a:r>
              <a:rPr lang="en-US" dirty="0"/>
              <a:t>Simple to deploy</a:t>
            </a:r>
          </a:p>
          <a:p>
            <a:r>
              <a:rPr lang="en-US" dirty="0"/>
              <a:t>Easy to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DISADVANTAGES NODEJS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NodeJS</a:t>
            </a:r>
            <a:r>
              <a:rPr lang="en-US" dirty="0"/>
              <a:t> doesn’t have any clean coding standards. So it’s not the best option for process intensive large development </a:t>
            </a:r>
            <a:r>
              <a:rPr lang="en-US" dirty="0" smtClean="0"/>
              <a:t>projects</a:t>
            </a:r>
          </a:p>
          <a:p>
            <a:r>
              <a:rPr lang="en-US" dirty="0"/>
              <a:t> T</a:t>
            </a:r>
            <a:r>
              <a:rPr lang="en-US" dirty="0" smtClean="0"/>
              <a:t>here </a:t>
            </a:r>
            <a:r>
              <a:rPr lang="en-US" dirty="0"/>
              <a:t>is also a chance of falling short of several valuable functions in the IDE </a:t>
            </a:r>
            <a:r>
              <a:rPr lang="en-US" dirty="0" smtClean="0"/>
              <a:t>like:</a:t>
            </a:r>
          </a:p>
          <a:p>
            <a:pPr lvl="2"/>
            <a:r>
              <a:rPr lang="en-US" dirty="0"/>
              <a:t>Call-backs</a:t>
            </a:r>
          </a:p>
          <a:p>
            <a:pPr lvl="2"/>
            <a:r>
              <a:rPr lang="en-US" dirty="0"/>
              <a:t>Debugging</a:t>
            </a:r>
          </a:p>
          <a:p>
            <a:pPr lvl="2"/>
            <a:r>
              <a:rPr lang="en-US" dirty="0"/>
              <a:t>Error handling</a:t>
            </a:r>
          </a:p>
          <a:p>
            <a:pPr lvl="2"/>
            <a:r>
              <a:rPr lang="en-US" dirty="0"/>
              <a:t>Overall maintenance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2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Python enables developers to get the job done with fewer lines of code than similar object-oriented languages</a:t>
            </a:r>
            <a:r>
              <a:rPr lang="en-US" dirty="0" smtClean="0"/>
              <a:t>.</a:t>
            </a:r>
          </a:p>
          <a:p>
            <a:r>
              <a:rPr lang="en-US" dirty="0"/>
              <a:t>Python offers seamless maintenance where errors can be resolved within minutes</a:t>
            </a:r>
            <a:r>
              <a:rPr lang="en-US" dirty="0" smtClean="0"/>
              <a:t>.</a:t>
            </a:r>
          </a:p>
          <a:p>
            <a:r>
              <a:rPr lang="en-US" dirty="0"/>
              <a:t>Python can also do whatever you can achieve with PHP code, but much faster. </a:t>
            </a:r>
            <a:endParaRPr lang="en-US" dirty="0" smtClean="0"/>
          </a:p>
          <a:p>
            <a:r>
              <a:rPr lang="en-US" dirty="0"/>
              <a:t>front </a:t>
            </a:r>
            <a:r>
              <a:rPr lang="en-US" dirty="0" smtClean="0"/>
              <a:t>end:</a:t>
            </a:r>
          </a:p>
          <a:p>
            <a:pPr lvl="1"/>
            <a:r>
              <a:rPr lang="en-US" dirty="0" err="1" smtClean="0"/>
              <a:t>Tkinter</a:t>
            </a:r>
            <a:endParaRPr lang="en-US" dirty="0"/>
          </a:p>
          <a:p>
            <a:pPr lvl="1"/>
            <a:r>
              <a:rPr lang="en-US" dirty="0" err="1" smtClean="0"/>
              <a:t>PySide</a:t>
            </a:r>
            <a:r>
              <a:rPr lang="en-US" dirty="0" smtClean="0"/>
              <a:t> </a:t>
            </a:r>
            <a:r>
              <a:rPr lang="en-US" dirty="0"/>
              <a:t>API’s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back end:</a:t>
            </a:r>
          </a:p>
          <a:p>
            <a:pPr lvl="1"/>
            <a:r>
              <a:rPr lang="en-US" dirty="0" err="1"/>
              <a:t>Django</a:t>
            </a:r>
            <a:endParaRPr lang="en-US" dirty="0"/>
          </a:p>
          <a:p>
            <a:pPr lvl="1"/>
            <a:r>
              <a:rPr lang="en-US" dirty="0"/>
              <a:t>Flask</a:t>
            </a:r>
          </a:p>
          <a:p>
            <a:pPr lvl="1"/>
            <a:r>
              <a:rPr lang="en-US" dirty="0" smtClean="0"/>
              <a:t>Pyramids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64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can </a:t>
            </a:r>
            <a:r>
              <a:rPr lang="en-US" dirty="0"/>
              <a:t>take some time to catch up if some developers on your team aren’t familiar with it</a:t>
            </a:r>
            <a:r>
              <a:rPr lang="en-US" dirty="0" smtClean="0"/>
              <a:t>.</a:t>
            </a:r>
          </a:p>
          <a:p>
            <a:r>
              <a:rPr lang="en-US" dirty="0"/>
              <a:t>it’s not going to be the language of choice to develop apps that utilize high-end 3D graphics</a:t>
            </a:r>
            <a:r>
              <a:rPr lang="en-US" dirty="0" smtClean="0"/>
              <a:t>.</a:t>
            </a:r>
          </a:p>
          <a:p>
            <a:r>
              <a:rPr lang="en-US" dirty="0"/>
              <a:t>If we compare the performance of Python </a:t>
            </a:r>
            <a:r>
              <a:rPr lang="en-US" dirty="0" err="1"/>
              <a:t>vs</a:t>
            </a:r>
            <a:r>
              <a:rPr lang="en-US" dirty="0"/>
              <a:t> that of Node.js, we will immediately see that Node is significantly faster.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353</TotalTime>
  <Words>241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Performance</vt:lpstr>
      <vt:lpstr>Scalability</vt:lpstr>
      <vt:lpstr>Error Handling </vt:lpstr>
      <vt:lpstr>PowerPoint Presentation</vt:lpstr>
      <vt:lpstr>Advantages of NODEJs</vt:lpstr>
      <vt:lpstr>DISADVANTAGES NODEJS </vt:lpstr>
      <vt:lpstr>Advantages of PYTHON</vt:lpstr>
      <vt:lpstr>Disadvantages of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PANDURANGI</dc:creator>
  <cp:lastModifiedBy>RAJAT PANDURANGI</cp:lastModifiedBy>
  <cp:revision>6</cp:revision>
  <dcterms:created xsi:type="dcterms:W3CDTF">2019-05-17T05:39:04Z</dcterms:created>
  <dcterms:modified xsi:type="dcterms:W3CDTF">2019-05-17T11:32:26Z</dcterms:modified>
</cp:coreProperties>
</file>