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87" r:id="rId14"/>
    <p:sldId id="275" r:id="rId15"/>
    <p:sldId id="276" r:id="rId16"/>
    <p:sldId id="260" r:id="rId17"/>
    <p:sldId id="277" r:id="rId18"/>
    <p:sldId id="278" r:id="rId19"/>
    <p:sldId id="263" r:id="rId20"/>
    <p:sldId id="279" r:id="rId21"/>
    <p:sldId id="280" r:id="rId22"/>
    <p:sldId id="264" r:id="rId23"/>
    <p:sldId id="281" r:id="rId24"/>
    <p:sldId id="282" r:id="rId25"/>
    <p:sldId id="288" r:id="rId26"/>
    <p:sldId id="265" r:id="rId27"/>
    <p:sldId id="283" r:id="rId28"/>
    <p:sldId id="284" r:id="rId29"/>
    <p:sldId id="266" r:id="rId30"/>
    <p:sldId id="285" r:id="rId31"/>
    <p:sldId id="286" r:id="rId32"/>
    <p:sldId id="267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31" y="1271285"/>
            <a:ext cx="2618575" cy="2635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3922" y="323201"/>
            <a:ext cx="482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DBMS PROJECT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1367" y="3931898"/>
            <a:ext cx="94706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SOFTWARE PROJECT MANAGEMENT </a:t>
            </a:r>
          </a:p>
          <a:p>
            <a:pPr algn="ctr"/>
            <a:r>
              <a:rPr lang="en-US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1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811"/>
            <a:ext cx="12192000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8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0297" y="304817"/>
            <a:ext cx="4804521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Features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35" y="2520467"/>
            <a:ext cx="644105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has full control of Database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634" y="3105242"/>
            <a:ext cx="89014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can add other members except Superhead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9635" y="3690017"/>
            <a:ext cx="91088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can resolve all the requests made by others</a:t>
            </a:r>
            <a:r>
              <a:rPr lang="en-US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634" y="1228147"/>
            <a:ext cx="18293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</a:t>
            </a:r>
            <a:r>
              <a:rPr lang="en-US" sz="36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sz="36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9634" y="4274792"/>
            <a:ext cx="85389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can track each member’s chat on forum 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39634" y="1935692"/>
            <a:ext cx="107177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handles localhost email server and decides username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39633" y="4859567"/>
            <a:ext cx="82402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Admin take care of all submissions directories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9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8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9117" y="304817"/>
            <a:ext cx="618688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SUPERHEAD Features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35" y="2520467"/>
            <a:ext cx="833535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Superhead</a:t>
            </a:r>
            <a:r>
              <a:rPr lang="en-US" sz="3200" dirty="0" smtClean="0"/>
              <a:t> decides head for particular phase 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634" y="3105242"/>
            <a:ext cx="805085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Superhead</a:t>
            </a:r>
            <a:r>
              <a:rPr lang="en-US" sz="3200" dirty="0" smtClean="0"/>
              <a:t> can track overall project progress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9635" y="3690017"/>
            <a:ext cx="98893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Superhead updates general project details for everyone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9634" y="1228147"/>
            <a:ext cx="18293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</a:t>
            </a:r>
            <a:r>
              <a:rPr lang="en-US" sz="36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sz="36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9634" y="4274792"/>
            <a:ext cx="95007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Superhead</a:t>
            </a:r>
            <a:r>
              <a:rPr lang="en-US" sz="3200" dirty="0" smtClean="0"/>
              <a:t> can access all submissions made by Heads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39634" y="1935692"/>
            <a:ext cx="815787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Superhead handles all project related details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39633" y="4859567"/>
            <a:ext cx="1127347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Superhead give commands to Admin before manipulation of 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7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6780" y="398947"/>
            <a:ext cx="397775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SPM SYSTEM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198" y="2178424"/>
            <a:ext cx="368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What is it ?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1569149" y="2224590"/>
            <a:ext cx="86771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SPM : </a:t>
            </a:r>
            <a:r>
              <a:rPr lang="en-US" sz="2800" b="1" dirty="0" smtClean="0"/>
              <a:t>Software </a:t>
            </a:r>
            <a:r>
              <a:rPr lang="en-US" sz="2800" b="1" dirty="0"/>
              <a:t>project management</a:t>
            </a:r>
            <a:r>
              <a:rPr lang="en-US" sz="2800" dirty="0"/>
              <a:t> is an art and </a:t>
            </a:r>
            <a:r>
              <a:rPr lang="en-US" sz="2800" dirty="0" smtClean="0"/>
              <a:t>science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/>
              <a:t>of planning and leading software projects</a:t>
            </a:r>
            <a:endParaRPr lang="en-US" sz="2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060" y="3403902"/>
            <a:ext cx="1152719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/>
              <a:t>It </a:t>
            </a:r>
            <a:r>
              <a:rPr lang="en-US" sz="2800" dirty="0"/>
              <a:t>is a sub-discipline of project management </a:t>
            </a:r>
            <a:endParaRPr lang="en-US" sz="2800" dirty="0" smtClean="0"/>
          </a:p>
          <a:p>
            <a:pPr algn="ctr"/>
            <a:r>
              <a:rPr lang="en-US" sz="2800" dirty="0" smtClean="0"/>
              <a:t>in </a:t>
            </a:r>
          </a:p>
          <a:p>
            <a:pPr algn="ctr"/>
            <a:r>
              <a:rPr lang="en-US" sz="2800" dirty="0" smtClean="0"/>
              <a:t>which</a:t>
            </a:r>
            <a:r>
              <a:rPr lang="en-US" sz="2800" dirty="0"/>
              <a:t> software projects are planned, implemented, monitored and controlled</a:t>
            </a:r>
            <a:endParaRPr lang="en-US" sz="2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5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1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6033" y="304817"/>
            <a:ext cx="4353051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 Features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35" y="2520467"/>
            <a:ext cx="108139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Head</a:t>
            </a:r>
            <a:r>
              <a:rPr lang="en-US" sz="3200" dirty="0" smtClean="0"/>
              <a:t> can directly check the phase details of other Head’s too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9634" y="3105242"/>
            <a:ext cx="957832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Head</a:t>
            </a:r>
            <a:r>
              <a:rPr lang="en-US" sz="3200" dirty="0" smtClean="0"/>
              <a:t> can only put the notifications and delete as well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9635" y="3690017"/>
            <a:ext cx="774468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Head</a:t>
            </a:r>
            <a:r>
              <a:rPr lang="en-US" sz="3200" dirty="0" smtClean="0"/>
              <a:t> can see all submissions by Managers</a:t>
            </a:r>
            <a:r>
              <a:rPr lang="en-US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634" y="1228147"/>
            <a:ext cx="18293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</a:t>
            </a:r>
            <a:r>
              <a:rPr lang="en-US" sz="36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sz="36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9634" y="4274792"/>
            <a:ext cx="985981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Head</a:t>
            </a:r>
            <a:r>
              <a:rPr lang="en-US" sz="3200" dirty="0" smtClean="0"/>
              <a:t> can directly report final submission to </a:t>
            </a:r>
            <a:r>
              <a:rPr lang="en-US" sz="3200" dirty="0"/>
              <a:t>S</a:t>
            </a:r>
            <a:r>
              <a:rPr lang="en-US" sz="3200" dirty="0" smtClean="0"/>
              <a:t>uperhead 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39634" y="1935692"/>
            <a:ext cx="64666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Head decides the team members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39633" y="4859567"/>
            <a:ext cx="1093068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Head</a:t>
            </a:r>
            <a:r>
              <a:rPr lang="en-US" sz="3200" dirty="0" smtClean="0"/>
              <a:t> put the details of current project under particular phase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7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3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6739" y="304817"/>
            <a:ext cx="5751639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MANAGER Features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35" y="2520467"/>
            <a:ext cx="979575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Manager can view submissions of all employee directly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9634" y="3105242"/>
            <a:ext cx="1065631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Manager</a:t>
            </a:r>
            <a:r>
              <a:rPr lang="en-US" sz="3200" dirty="0" smtClean="0"/>
              <a:t> can report to Head for particular phase submission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9635" y="3690017"/>
            <a:ext cx="110031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Manager can view all task assigned to every employee (phase)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9634" y="1228147"/>
            <a:ext cx="18293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</a:t>
            </a:r>
            <a:r>
              <a:rPr lang="en-US" sz="36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sz="36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9634" y="1935692"/>
            <a:ext cx="82318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Manager put task for every employee directly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1447" y="304817"/>
            <a:ext cx="5782224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Features</a:t>
            </a:r>
            <a:endParaRPr lang="en-US" sz="5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35" y="2520467"/>
            <a:ext cx="672979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Employee</a:t>
            </a:r>
            <a:r>
              <a:rPr lang="en-US" sz="3200" dirty="0" smtClean="0"/>
              <a:t> receive all upcoming tasks</a:t>
            </a:r>
          </a:p>
          <a:p>
            <a:r>
              <a:rPr lang="en-US" sz="3200" dirty="0" smtClean="0"/>
              <a:t>     (Provides flexibility to work)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9634" y="3597685"/>
            <a:ext cx="87093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Employee can directly report all task to Manager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9635" y="4182460"/>
            <a:ext cx="84475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Employee</a:t>
            </a:r>
            <a:r>
              <a:rPr lang="en-US" sz="3200" dirty="0" smtClean="0"/>
              <a:t> can modify his/her own submissions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9634" y="1228147"/>
            <a:ext cx="18293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</a:t>
            </a:r>
            <a:r>
              <a:rPr lang="en-US" sz="3600" b="1" cap="none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en-US" sz="36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9634" y="1935692"/>
            <a:ext cx="65763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Employee can view his current task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1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7363" y="497541"/>
            <a:ext cx="6777318" cy="779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SUPERHEAD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1754841"/>
            <a:ext cx="6185647" cy="73958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69341" y="2971799"/>
            <a:ext cx="4733364" cy="860612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29952" y="4309781"/>
            <a:ext cx="3012141" cy="874059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7532" y="3078939"/>
            <a:ext cx="21770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MANAGER</a:t>
            </a:r>
            <a:endParaRPr lang="en-US" sz="3600" b="0" cap="none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3973" y="1763618"/>
            <a:ext cx="12441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HEAD</a:t>
            </a:r>
            <a:endParaRPr lang="en-US" sz="3600" b="0" cap="none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7035" y="4423644"/>
            <a:ext cx="219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EMPLOYEE</a:t>
            </a:r>
            <a:endParaRPr lang="en-US" sz="3600" b="0" cap="none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1519517" y="5661210"/>
            <a:ext cx="8901953" cy="820271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3377" y="5609680"/>
            <a:ext cx="2225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47363" y="1277471"/>
            <a:ext cx="0" cy="438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224681" y="1277471"/>
            <a:ext cx="0" cy="438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50776" y="2494429"/>
            <a:ext cx="0" cy="316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807824" y="2494429"/>
            <a:ext cx="0" cy="311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03812" y="3832411"/>
            <a:ext cx="0" cy="1828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68235" y="3832411"/>
            <a:ext cx="13447" cy="1828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27752" y="5183840"/>
            <a:ext cx="0" cy="47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21071" y="5183840"/>
            <a:ext cx="0" cy="47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9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00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6281" y="382012"/>
            <a:ext cx="6019462" cy="258532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Triggers 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</a:t>
            </a:r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Insertion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24223" y="3572453"/>
            <a:ext cx="6743577" cy="2585323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Foreign Key constrains</a:t>
            </a:r>
          </a:p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on </a:t>
            </a:r>
          </a:p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update and delete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5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2196" y="1945358"/>
            <a:ext cx="3215817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Submitted By:</a:t>
            </a:r>
          </a:p>
          <a:p>
            <a:pPr algn="ctr"/>
            <a:r>
              <a:rPr lang="en-US" sz="4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Rajat Kumar</a:t>
            </a:r>
          </a:p>
          <a:p>
            <a:pPr algn="ctr"/>
            <a:r>
              <a:rPr lang="en-US" sz="4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Adit Mathur</a:t>
            </a:r>
          </a:p>
          <a:p>
            <a:pPr algn="ctr"/>
            <a:r>
              <a:rPr lang="en-US" sz="4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Rahul Kumar</a:t>
            </a:r>
            <a:endParaRPr lang="en-US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9943" y="1945358"/>
            <a:ext cx="450405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Submitted To:</a:t>
            </a:r>
          </a:p>
          <a:p>
            <a:pPr algn="ctr"/>
            <a:r>
              <a:rPr lang="en-US" sz="40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Dr. Namita Mittal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Computer science &amp;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Engineering </a:t>
            </a:r>
            <a:endParaRPr lang="en-US" sz="4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845" y="4715347"/>
            <a:ext cx="213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Batch : 2016 -2020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5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0902" y="1416457"/>
            <a:ext cx="3599896" cy="923330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ER-Diagram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9445" y="2900100"/>
            <a:ext cx="5773119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RELATION SCHEMA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42" y="1471580"/>
            <a:ext cx="81402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update their personal details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26142" y="2056355"/>
            <a:ext cx="1138734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update </a:t>
            </a:r>
            <a:r>
              <a:rPr lang="en-US" sz="3200" dirty="0"/>
              <a:t>&amp;</a:t>
            </a:r>
            <a:r>
              <a:rPr lang="en-US" sz="3200" dirty="0" smtClean="0"/>
              <a:t> </a:t>
            </a:r>
            <a:r>
              <a:rPr lang="en-US" sz="3200" dirty="0"/>
              <a:t>reset </a:t>
            </a:r>
            <a:r>
              <a:rPr lang="en-US" sz="3200" dirty="0" smtClean="0"/>
              <a:t>password from their profile page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142" y="2641130"/>
            <a:ext cx="1115536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send and receive email (localhost email server)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6142" y="3211928"/>
            <a:ext cx="95698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receive notifications regarding project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40386" y="262851"/>
            <a:ext cx="5511189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Common Features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142" y="3796703"/>
            <a:ext cx="915385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made (technical) request to ADMIN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6142" y="4381478"/>
            <a:ext cx="1011232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see general project details except ADMIN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142" y="4966253"/>
            <a:ext cx="100957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see current project details except ADMIN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6142" y="5551028"/>
            <a:ext cx="62667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take part in forum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6142" y="4381478"/>
            <a:ext cx="76208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see general project details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6141" y="6121826"/>
            <a:ext cx="101728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All of them can track their progress details except 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9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9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494"/>
            <a:ext cx="12192000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8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418</TotalTime>
  <Words>395</Words>
  <Application>Microsoft Office PowerPoint</Application>
  <PresentationFormat>Widescreen</PresentationFormat>
  <Paragraphs>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33</cp:revision>
  <dcterms:created xsi:type="dcterms:W3CDTF">2018-10-30T13:12:30Z</dcterms:created>
  <dcterms:modified xsi:type="dcterms:W3CDTF">2018-11-12T17:00:33Z</dcterms:modified>
</cp:coreProperties>
</file>