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1" r:id="rId6"/>
    <p:sldId id="262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22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D547EB-CDF2-442F-8BA6-5D8607FB09AD}" type="doc">
      <dgm:prSet loTypeId="urn:microsoft.com/office/officeart/2005/8/layout/rings+Icon" loCatId="officeonline" qsTypeId="urn:microsoft.com/office/officeart/2005/8/quickstyle/simple1" qsCatId="simple" csTypeId="urn:microsoft.com/office/officeart/2005/8/colors/accent1_2" csCatId="accent1" phldr="1"/>
      <dgm:spPr/>
    </dgm:pt>
    <dgm:pt modelId="{43CDECFF-C93A-45A3-A551-81DC27729905}">
      <dgm:prSet phldrT="[Text]"/>
      <dgm:spPr/>
      <dgm:t>
        <a:bodyPr/>
        <a:lstStyle/>
        <a:p>
          <a:r>
            <a:rPr lang="en-US" dirty="0">
              <a:latin typeface="Bookman Old Style" panose="02050604050505020204" pitchFamily="18" charset="0"/>
            </a:rPr>
            <a:t>SPECT Imaging Analysis </a:t>
          </a:r>
          <a:endParaRPr lang="en-IN" dirty="0">
            <a:latin typeface="Bookman Old Style" panose="02050604050505020204" pitchFamily="18" charset="0"/>
          </a:endParaRPr>
        </a:p>
      </dgm:t>
    </dgm:pt>
    <dgm:pt modelId="{A7297888-1618-4CC8-A734-CB086D5757D7}" type="parTrans" cxnId="{5A6D8DF9-FB6F-462A-91EF-142FABEB08CE}">
      <dgm:prSet/>
      <dgm:spPr/>
      <dgm:t>
        <a:bodyPr/>
        <a:lstStyle/>
        <a:p>
          <a:endParaRPr lang="en-IN"/>
        </a:p>
      </dgm:t>
    </dgm:pt>
    <dgm:pt modelId="{2ECEB06C-5B66-4CE0-BC56-82198A86A534}" type="sibTrans" cxnId="{5A6D8DF9-FB6F-462A-91EF-142FABEB08CE}">
      <dgm:prSet/>
      <dgm:spPr/>
      <dgm:t>
        <a:bodyPr/>
        <a:lstStyle/>
        <a:p>
          <a:endParaRPr lang="en-IN"/>
        </a:p>
      </dgm:t>
    </dgm:pt>
    <dgm:pt modelId="{46742EB1-32F9-4DDC-8A9E-B52E1B47BCE5}">
      <dgm:prSet phldrT="[Text]"/>
      <dgm:spPr/>
      <dgm:t>
        <a:bodyPr/>
        <a:lstStyle/>
        <a:p>
          <a:r>
            <a:rPr lang="en-US" dirty="0">
              <a:latin typeface="Bookman Old Style" panose="02050604050505020204" pitchFamily="18" charset="0"/>
            </a:rPr>
            <a:t>Pneumonia Diagnosis via Chest X-Ray Images</a:t>
          </a:r>
          <a:endParaRPr lang="en-IN" dirty="0">
            <a:latin typeface="Bookman Old Style" panose="02050604050505020204" pitchFamily="18" charset="0"/>
          </a:endParaRPr>
        </a:p>
      </dgm:t>
    </dgm:pt>
    <dgm:pt modelId="{652BCC0D-1D40-42E7-AD90-2D4298BDE11C}" type="parTrans" cxnId="{0516BBD3-628E-4952-8810-D9AD02078F0C}">
      <dgm:prSet/>
      <dgm:spPr/>
      <dgm:t>
        <a:bodyPr/>
        <a:lstStyle/>
        <a:p>
          <a:endParaRPr lang="en-IN"/>
        </a:p>
      </dgm:t>
    </dgm:pt>
    <dgm:pt modelId="{E8957CA0-1AA2-46B6-BE9A-D0ED3FA0C9CB}" type="sibTrans" cxnId="{0516BBD3-628E-4952-8810-D9AD02078F0C}">
      <dgm:prSet/>
      <dgm:spPr/>
      <dgm:t>
        <a:bodyPr/>
        <a:lstStyle/>
        <a:p>
          <a:endParaRPr lang="en-IN"/>
        </a:p>
      </dgm:t>
    </dgm:pt>
    <dgm:pt modelId="{0B406442-3EBF-49FE-BEA2-563C2F544089}">
      <dgm:prSet phldrT="[Text]"/>
      <dgm:spPr/>
      <dgm:t>
        <a:bodyPr/>
        <a:lstStyle/>
        <a:p>
          <a:r>
            <a:rPr lang="en-US" dirty="0">
              <a:latin typeface="Bookman Old Style" panose="02050604050505020204" pitchFamily="18" charset="0"/>
            </a:rPr>
            <a:t>Russia Vs Ukraine Twitter Sentiment Analysis</a:t>
          </a:r>
          <a:endParaRPr lang="en-IN" dirty="0">
            <a:latin typeface="Bookman Old Style" panose="02050604050505020204" pitchFamily="18" charset="0"/>
          </a:endParaRPr>
        </a:p>
      </dgm:t>
    </dgm:pt>
    <dgm:pt modelId="{887B5BA9-F4ED-463B-9A03-183B61032B96}" type="parTrans" cxnId="{133A35F4-2DBD-49AF-89BB-DB453798A2B3}">
      <dgm:prSet/>
      <dgm:spPr/>
      <dgm:t>
        <a:bodyPr/>
        <a:lstStyle/>
        <a:p>
          <a:endParaRPr lang="en-IN"/>
        </a:p>
      </dgm:t>
    </dgm:pt>
    <dgm:pt modelId="{8531A5E7-F441-4F77-BADF-45634D0A1DD6}" type="sibTrans" cxnId="{133A35F4-2DBD-49AF-89BB-DB453798A2B3}">
      <dgm:prSet/>
      <dgm:spPr/>
      <dgm:t>
        <a:bodyPr/>
        <a:lstStyle/>
        <a:p>
          <a:endParaRPr lang="en-IN"/>
        </a:p>
      </dgm:t>
    </dgm:pt>
    <dgm:pt modelId="{C5144EA5-7B85-47CD-889B-2C83166E36E4}" type="pres">
      <dgm:prSet presAssocID="{EAD547EB-CDF2-442F-8BA6-5D8607FB09AD}" presName="Name0" presStyleCnt="0">
        <dgm:presLayoutVars>
          <dgm:chMax val="7"/>
          <dgm:dir/>
          <dgm:resizeHandles val="exact"/>
        </dgm:presLayoutVars>
      </dgm:prSet>
      <dgm:spPr/>
    </dgm:pt>
    <dgm:pt modelId="{80F3C1DB-6CA6-40C6-8232-179800AC629A}" type="pres">
      <dgm:prSet presAssocID="{EAD547EB-CDF2-442F-8BA6-5D8607FB09AD}" presName="ellipse1" presStyleLbl="vennNode1" presStyleIdx="0" presStyleCnt="3" custLinFactNeighborX="-62475" custLinFactNeighborY="6190">
        <dgm:presLayoutVars>
          <dgm:bulletEnabled val="1"/>
        </dgm:presLayoutVars>
      </dgm:prSet>
      <dgm:spPr/>
    </dgm:pt>
    <dgm:pt modelId="{4A35F450-9A93-499E-B21C-45FD83F4D89E}" type="pres">
      <dgm:prSet presAssocID="{EAD547EB-CDF2-442F-8BA6-5D8607FB09AD}" presName="ellipse2" presStyleLbl="vennNode1" presStyleIdx="1" presStyleCnt="3" custLinFactNeighborX="-3131" custLinFactNeighborY="3653">
        <dgm:presLayoutVars>
          <dgm:bulletEnabled val="1"/>
        </dgm:presLayoutVars>
      </dgm:prSet>
      <dgm:spPr/>
    </dgm:pt>
    <dgm:pt modelId="{EA0508C1-08EA-4B53-B6D6-6B74F5B76B89}" type="pres">
      <dgm:prSet presAssocID="{EAD547EB-CDF2-442F-8BA6-5D8607FB09AD}" presName="ellipse3" presStyleLbl="vennNode1" presStyleIdx="2" presStyleCnt="3" custLinFactNeighborX="42621" custLinFactNeighborY="1458">
        <dgm:presLayoutVars>
          <dgm:bulletEnabled val="1"/>
        </dgm:presLayoutVars>
      </dgm:prSet>
      <dgm:spPr/>
    </dgm:pt>
  </dgm:ptLst>
  <dgm:cxnLst>
    <dgm:cxn modelId="{D1B44D83-6DCC-4CC3-B602-CC59882B7495}" type="presOf" srcId="{46742EB1-32F9-4DDC-8A9E-B52E1B47BCE5}" destId="{4A35F450-9A93-499E-B21C-45FD83F4D89E}" srcOrd="0" destOrd="0" presId="urn:microsoft.com/office/officeart/2005/8/layout/rings+Icon"/>
    <dgm:cxn modelId="{493BCF91-C809-40B3-934E-03747B95AAEE}" type="presOf" srcId="{0B406442-3EBF-49FE-BEA2-563C2F544089}" destId="{EA0508C1-08EA-4B53-B6D6-6B74F5B76B89}" srcOrd="0" destOrd="0" presId="urn:microsoft.com/office/officeart/2005/8/layout/rings+Icon"/>
    <dgm:cxn modelId="{D8C61AB1-C805-4F1E-9F13-7F522A3175C2}" type="presOf" srcId="{EAD547EB-CDF2-442F-8BA6-5D8607FB09AD}" destId="{C5144EA5-7B85-47CD-889B-2C83166E36E4}" srcOrd="0" destOrd="0" presId="urn:microsoft.com/office/officeart/2005/8/layout/rings+Icon"/>
    <dgm:cxn modelId="{703D62C6-A270-445B-976F-9F9B46A7D0B3}" type="presOf" srcId="{43CDECFF-C93A-45A3-A551-81DC27729905}" destId="{80F3C1DB-6CA6-40C6-8232-179800AC629A}" srcOrd="0" destOrd="0" presId="urn:microsoft.com/office/officeart/2005/8/layout/rings+Icon"/>
    <dgm:cxn modelId="{0516BBD3-628E-4952-8810-D9AD02078F0C}" srcId="{EAD547EB-CDF2-442F-8BA6-5D8607FB09AD}" destId="{46742EB1-32F9-4DDC-8A9E-B52E1B47BCE5}" srcOrd="1" destOrd="0" parTransId="{652BCC0D-1D40-42E7-AD90-2D4298BDE11C}" sibTransId="{E8957CA0-1AA2-46B6-BE9A-D0ED3FA0C9CB}"/>
    <dgm:cxn modelId="{133A35F4-2DBD-49AF-89BB-DB453798A2B3}" srcId="{EAD547EB-CDF2-442F-8BA6-5D8607FB09AD}" destId="{0B406442-3EBF-49FE-BEA2-563C2F544089}" srcOrd="2" destOrd="0" parTransId="{887B5BA9-F4ED-463B-9A03-183B61032B96}" sibTransId="{8531A5E7-F441-4F77-BADF-45634D0A1DD6}"/>
    <dgm:cxn modelId="{5A6D8DF9-FB6F-462A-91EF-142FABEB08CE}" srcId="{EAD547EB-CDF2-442F-8BA6-5D8607FB09AD}" destId="{43CDECFF-C93A-45A3-A551-81DC27729905}" srcOrd="0" destOrd="0" parTransId="{A7297888-1618-4CC8-A734-CB086D5757D7}" sibTransId="{2ECEB06C-5B66-4CE0-BC56-82198A86A534}"/>
    <dgm:cxn modelId="{869749D0-1AFE-4833-935E-7AA14EC6AE47}" type="presParOf" srcId="{C5144EA5-7B85-47CD-889B-2C83166E36E4}" destId="{80F3C1DB-6CA6-40C6-8232-179800AC629A}" srcOrd="0" destOrd="0" presId="urn:microsoft.com/office/officeart/2005/8/layout/rings+Icon"/>
    <dgm:cxn modelId="{D06F4D52-F29B-4386-845C-2852985512B2}" type="presParOf" srcId="{C5144EA5-7B85-47CD-889B-2C83166E36E4}" destId="{4A35F450-9A93-499E-B21C-45FD83F4D89E}" srcOrd="1" destOrd="0" presId="urn:microsoft.com/office/officeart/2005/8/layout/rings+Icon"/>
    <dgm:cxn modelId="{17E571AE-28F5-4D71-B896-743DB41D9307}" type="presParOf" srcId="{C5144EA5-7B85-47CD-889B-2C83166E36E4}" destId="{EA0508C1-08EA-4B53-B6D6-6B74F5B76B89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63314C-0935-4617-A819-77666A15ED9E}" type="doc">
      <dgm:prSet loTypeId="urn:microsoft.com/office/officeart/2005/8/layout/process4" loCatId="list" qsTypeId="urn:microsoft.com/office/officeart/2005/8/quickstyle/simple3" qsCatId="simple" csTypeId="urn:microsoft.com/office/officeart/2005/8/colors/accent1_2" csCatId="accent1" phldr="1"/>
      <dgm:spPr/>
    </dgm:pt>
    <dgm:pt modelId="{DBDFBDC9-30EA-4F5F-9E82-E2ED892E72F2}">
      <dgm:prSet phldrT="[Text]" custT="1"/>
      <dgm:spPr/>
      <dgm:t>
        <a:bodyPr/>
        <a:lstStyle/>
        <a:p>
          <a:r>
            <a:rPr lang="en-IN" sz="2000" dirty="0">
              <a:latin typeface="Bookman Old Style" panose="02050604050505020204" pitchFamily="18" charset="0"/>
            </a:rPr>
            <a:t>Data Collection </a:t>
          </a:r>
        </a:p>
      </dgm:t>
    </dgm:pt>
    <dgm:pt modelId="{349CEFA0-966A-43F8-89C4-569047AF9B40}" type="parTrans" cxnId="{1D12790E-D444-4F7B-BF14-56603183C2A1}">
      <dgm:prSet/>
      <dgm:spPr/>
      <dgm:t>
        <a:bodyPr/>
        <a:lstStyle/>
        <a:p>
          <a:endParaRPr lang="en-IN" sz="2000">
            <a:latin typeface="Bookman Old Style" panose="02050604050505020204" pitchFamily="18" charset="0"/>
          </a:endParaRPr>
        </a:p>
      </dgm:t>
    </dgm:pt>
    <dgm:pt modelId="{392A2112-3606-4C6F-B01D-BA3B2229E411}" type="sibTrans" cxnId="{1D12790E-D444-4F7B-BF14-56603183C2A1}">
      <dgm:prSet/>
      <dgm:spPr/>
      <dgm:t>
        <a:bodyPr/>
        <a:lstStyle/>
        <a:p>
          <a:endParaRPr lang="en-IN" sz="2000">
            <a:latin typeface="Bookman Old Style" panose="02050604050505020204" pitchFamily="18" charset="0"/>
          </a:endParaRPr>
        </a:p>
      </dgm:t>
    </dgm:pt>
    <dgm:pt modelId="{495FE33A-679A-4150-86CA-AF892F2A5619}">
      <dgm:prSet phldrT="[Text]" custT="1"/>
      <dgm:spPr/>
      <dgm:t>
        <a:bodyPr/>
        <a:lstStyle/>
        <a:p>
          <a:r>
            <a:rPr lang="en-IN" sz="2000" dirty="0">
              <a:latin typeface="Bookman Old Style" panose="02050604050505020204" pitchFamily="18" charset="0"/>
            </a:rPr>
            <a:t>Data Pre-processing</a:t>
          </a:r>
        </a:p>
      </dgm:t>
    </dgm:pt>
    <dgm:pt modelId="{18AF56E6-BBFD-4559-A97E-7D104EF88D1A}" type="parTrans" cxnId="{D2DE8C34-4DC0-42B4-9C25-E50FE16FC451}">
      <dgm:prSet/>
      <dgm:spPr/>
      <dgm:t>
        <a:bodyPr/>
        <a:lstStyle/>
        <a:p>
          <a:endParaRPr lang="en-IN" sz="2000">
            <a:latin typeface="Bookman Old Style" panose="02050604050505020204" pitchFamily="18" charset="0"/>
          </a:endParaRPr>
        </a:p>
      </dgm:t>
    </dgm:pt>
    <dgm:pt modelId="{46BB5442-D6C2-463F-BA28-A5258BCD76B0}" type="sibTrans" cxnId="{D2DE8C34-4DC0-42B4-9C25-E50FE16FC451}">
      <dgm:prSet/>
      <dgm:spPr/>
      <dgm:t>
        <a:bodyPr/>
        <a:lstStyle/>
        <a:p>
          <a:endParaRPr lang="en-IN" sz="2000">
            <a:latin typeface="Bookman Old Style" panose="02050604050505020204" pitchFamily="18" charset="0"/>
          </a:endParaRPr>
        </a:p>
      </dgm:t>
    </dgm:pt>
    <dgm:pt modelId="{7168260E-66E9-4890-B712-FDDB410099B2}">
      <dgm:prSet phldrT="[Text]" custT="1"/>
      <dgm:spPr/>
      <dgm:t>
        <a:bodyPr/>
        <a:lstStyle/>
        <a:p>
          <a:r>
            <a:rPr lang="en-IN" sz="2000" dirty="0">
              <a:latin typeface="Bookman Old Style" panose="02050604050505020204" pitchFamily="18" charset="0"/>
            </a:rPr>
            <a:t>EDA and Handling Missing Values</a:t>
          </a:r>
        </a:p>
      </dgm:t>
    </dgm:pt>
    <dgm:pt modelId="{8DB52E17-362D-426E-9B6A-5E6DD5A9D2BD}" type="parTrans" cxnId="{D507EAC0-D260-4315-849E-F598E3CE34F0}">
      <dgm:prSet/>
      <dgm:spPr/>
      <dgm:t>
        <a:bodyPr/>
        <a:lstStyle/>
        <a:p>
          <a:endParaRPr lang="en-IN" sz="2000">
            <a:latin typeface="Bookman Old Style" panose="02050604050505020204" pitchFamily="18" charset="0"/>
          </a:endParaRPr>
        </a:p>
      </dgm:t>
    </dgm:pt>
    <dgm:pt modelId="{280CD423-BE21-40C6-BB49-9625F30ABF5E}" type="sibTrans" cxnId="{D507EAC0-D260-4315-849E-F598E3CE34F0}">
      <dgm:prSet/>
      <dgm:spPr/>
      <dgm:t>
        <a:bodyPr/>
        <a:lstStyle/>
        <a:p>
          <a:endParaRPr lang="en-IN" sz="2000">
            <a:latin typeface="Bookman Old Style" panose="02050604050505020204" pitchFamily="18" charset="0"/>
          </a:endParaRPr>
        </a:p>
      </dgm:t>
    </dgm:pt>
    <dgm:pt modelId="{0CF0B3D5-157B-43E9-B943-187021F5A6D4}">
      <dgm:prSet custT="1"/>
      <dgm:spPr/>
      <dgm:t>
        <a:bodyPr/>
        <a:lstStyle/>
        <a:p>
          <a:r>
            <a:rPr lang="en-IN" sz="2000" dirty="0">
              <a:latin typeface="Bookman Old Style" panose="02050604050505020204" pitchFamily="18" charset="0"/>
            </a:rPr>
            <a:t>Testing the Results</a:t>
          </a:r>
        </a:p>
      </dgm:t>
    </dgm:pt>
    <dgm:pt modelId="{B4250FB4-80F7-4650-96DF-2D72FF53EE99}" type="parTrans" cxnId="{30CF50D9-2D96-454E-8854-7075567C458C}">
      <dgm:prSet/>
      <dgm:spPr/>
      <dgm:t>
        <a:bodyPr/>
        <a:lstStyle/>
        <a:p>
          <a:endParaRPr lang="en-IN" sz="2000">
            <a:latin typeface="Bookman Old Style" panose="02050604050505020204" pitchFamily="18" charset="0"/>
          </a:endParaRPr>
        </a:p>
      </dgm:t>
    </dgm:pt>
    <dgm:pt modelId="{ECE88947-E254-4090-95B3-EA9579420A66}" type="sibTrans" cxnId="{30CF50D9-2D96-454E-8854-7075567C458C}">
      <dgm:prSet/>
      <dgm:spPr/>
      <dgm:t>
        <a:bodyPr/>
        <a:lstStyle/>
        <a:p>
          <a:endParaRPr lang="en-IN" sz="2000">
            <a:latin typeface="Bookman Old Style" panose="02050604050505020204" pitchFamily="18" charset="0"/>
          </a:endParaRPr>
        </a:p>
      </dgm:t>
    </dgm:pt>
    <dgm:pt modelId="{8EB22BCD-EDD6-4CE7-8688-915F8E0A2C85}">
      <dgm:prSet custT="1"/>
      <dgm:spPr/>
      <dgm:t>
        <a:bodyPr/>
        <a:lstStyle/>
        <a:p>
          <a:r>
            <a:rPr lang="en-IN" sz="2000" dirty="0">
              <a:latin typeface="Bookman Old Style" panose="02050604050505020204" pitchFamily="18" charset="0"/>
            </a:rPr>
            <a:t>Cross Validation</a:t>
          </a:r>
        </a:p>
      </dgm:t>
    </dgm:pt>
    <dgm:pt modelId="{B84A5BF9-796B-45FD-914D-50CC2C0E788F}" type="parTrans" cxnId="{25DC854A-B157-4AC4-A0B3-06B0BDE9003A}">
      <dgm:prSet/>
      <dgm:spPr/>
      <dgm:t>
        <a:bodyPr/>
        <a:lstStyle/>
        <a:p>
          <a:endParaRPr lang="en-IN" sz="2000">
            <a:latin typeface="Bookman Old Style" panose="02050604050505020204" pitchFamily="18" charset="0"/>
          </a:endParaRPr>
        </a:p>
      </dgm:t>
    </dgm:pt>
    <dgm:pt modelId="{39E0BA6F-9AB0-4E6E-99D2-E69666D95922}" type="sibTrans" cxnId="{25DC854A-B157-4AC4-A0B3-06B0BDE9003A}">
      <dgm:prSet/>
      <dgm:spPr/>
      <dgm:t>
        <a:bodyPr/>
        <a:lstStyle/>
        <a:p>
          <a:endParaRPr lang="en-IN" sz="2000">
            <a:latin typeface="Bookman Old Style" panose="02050604050505020204" pitchFamily="18" charset="0"/>
          </a:endParaRPr>
        </a:p>
      </dgm:t>
    </dgm:pt>
    <dgm:pt modelId="{5F64C593-FE58-4E09-A218-EB67AA3CD8F0}">
      <dgm:prSet custT="1"/>
      <dgm:spPr/>
      <dgm:t>
        <a:bodyPr/>
        <a:lstStyle/>
        <a:p>
          <a:r>
            <a:rPr lang="en-IN" sz="2000" dirty="0">
              <a:latin typeface="Bookman Old Style" panose="02050604050505020204" pitchFamily="18" charset="0"/>
            </a:rPr>
            <a:t>Splitting Dataset - Train / Test</a:t>
          </a:r>
        </a:p>
      </dgm:t>
    </dgm:pt>
    <dgm:pt modelId="{D465651C-2C74-49EE-95A1-3E29AC4DAF2A}" type="parTrans" cxnId="{1F9B0491-4B48-49C0-8711-3E63A3D71AB8}">
      <dgm:prSet/>
      <dgm:spPr/>
      <dgm:t>
        <a:bodyPr/>
        <a:lstStyle/>
        <a:p>
          <a:endParaRPr lang="en-IN" sz="2000">
            <a:latin typeface="Bookman Old Style" panose="02050604050505020204" pitchFamily="18" charset="0"/>
          </a:endParaRPr>
        </a:p>
      </dgm:t>
    </dgm:pt>
    <dgm:pt modelId="{0381172E-3021-4F23-AC40-D6B9D9CE7EF0}" type="sibTrans" cxnId="{1F9B0491-4B48-49C0-8711-3E63A3D71AB8}">
      <dgm:prSet/>
      <dgm:spPr/>
      <dgm:t>
        <a:bodyPr/>
        <a:lstStyle/>
        <a:p>
          <a:endParaRPr lang="en-IN" sz="2000">
            <a:latin typeface="Bookman Old Style" panose="02050604050505020204" pitchFamily="18" charset="0"/>
          </a:endParaRPr>
        </a:p>
      </dgm:t>
    </dgm:pt>
    <dgm:pt modelId="{34220C02-7200-4BB5-BF96-78075C1C83FD}">
      <dgm:prSet custT="1"/>
      <dgm:spPr/>
      <dgm:t>
        <a:bodyPr/>
        <a:lstStyle/>
        <a:p>
          <a:r>
            <a:rPr lang="en-IN" sz="2000" dirty="0">
              <a:latin typeface="Bookman Old Style" panose="02050604050505020204" pitchFamily="18" charset="0"/>
            </a:rPr>
            <a:t>Coming up with Model &amp; Training </a:t>
          </a:r>
        </a:p>
      </dgm:t>
    </dgm:pt>
    <dgm:pt modelId="{C447FC96-62FA-4965-B9F0-815EAF56748A}" type="parTrans" cxnId="{303BCEBA-93CC-41E3-847D-661370A92810}">
      <dgm:prSet/>
      <dgm:spPr/>
      <dgm:t>
        <a:bodyPr/>
        <a:lstStyle/>
        <a:p>
          <a:endParaRPr lang="en-IN" sz="2000">
            <a:latin typeface="Bookman Old Style" panose="02050604050505020204" pitchFamily="18" charset="0"/>
          </a:endParaRPr>
        </a:p>
      </dgm:t>
    </dgm:pt>
    <dgm:pt modelId="{A68B2E10-1872-41EF-A778-FDC1AB4E0608}" type="sibTrans" cxnId="{303BCEBA-93CC-41E3-847D-661370A92810}">
      <dgm:prSet/>
      <dgm:spPr/>
      <dgm:t>
        <a:bodyPr/>
        <a:lstStyle/>
        <a:p>
          <a:endParaRPr lang="en-IN" sz="2000">
            <a:latin typeface="Bookman Old Style" panose="02050604050505020204" pitchFamily="18" charset="0"/>
          </a:endParaRPr>
        </a:p>
      </dgm:t>
    </dgm:pt>
    <dgm:pt modelId="{B8A4F704-193D-4E1C-B0D2-2B95793567E1}">
      <dgm:prSet custT="1"/>
      <dgm:spPr/>
      <dgm:t>
        <a:bodyPr/>
        <a:lstStyle/>
        <a:p>
          <a:r>
            <a:rPr lang="en-IN" sz="2000" dirty="0">
              <a:latin typeface="Bookman Old Style" panose="02050604050505020204" pitchFamily="18" charset="0"/>
            </a:rPr>
            <a:t>Conclusion &amp; Interpretation</a:t>
          </a:r>
        </a:p>
      </dgm:t>
    </dgm:pt>
    <dgm:pt modelId="{E7D41C09-54C0-45F9-81E7-AD8BDE54B389}" type="parTrans" cxnId="{B1A8C2CB-105A-477B-9CBA-242217FBA9AF}">
      <dgm:prSet/>
      <dgm:spPr/>
      <dgm:t>
        <a:bodyPr/>
        <a:lstStyle/>
        <a:p>
          <a:endParaRPr lang="en-IN" sz="2000">
            <a:latin typeface="Bookman Old Style" panose="02050604050505020204" pitchFamily="18" charset="0"/>
          </a:endParaRPr>
        </a:p>
      </dgm:t>
    </dgm:pt>
    <dgm:pt modelId="{7F6DAF85-00D0-4929-85F3-B710D3202960}" type="sibTrans" cxnId="{B1A8C2CB-105A-477B-9CBA-242217FBA9AF}">
      <dgm:prSet/>
      <dgm:spPr/>
      <dgm:t>
        <a:bodyPr/>
        <a:lstStyle/>
        <a:p>
          <a:endParaRPr lang="en-IN" sz="2000">
            <a:latin typeface="Bookman Old Style" panose="02050604050505020204" pitchFamily="18" charset="0"/>
          </a:endParaRPr>
        </a:p>
      </dgm:t>
    </dgm:pt>
    <dgm:pt modelId="{4150884C-5D22-4BD9-936C-0914D7A4BF37}" type="pres">
      <dgm:prSet presAssocID="{4763314C-0935-4617-A819-77666A15ED9E}" presName="Name0" presStyleCnt="0">
        <dgm:presLayoutVars>
          <dgm:dir/>
          <dgm:animLvl val="lvl"/>
          <dgm:resizeHandles val="exact"/>
        </dgm:presLayoutVars>
      </dgm:prSet>
      <dgm:spPr/>
    </dgm:pt>
    <dgm:pt modelId="{061D2475-41D5-4009-A49B-ECEFCBF19EB2}" type="pres">
      <dgm:prSet presAssocID="{B8A4F704-193D-4E1C-B0D2-2B95793567E1}" presName="boxAndChildren" presStyleCnt="0"/>
      <dgm:spPr/>
    </dgm:pt>
    <dgm:pt modelId="{C46AE1AB-55D6-42C3-950C-D39225E243FE}" type="pres">
      <dgm:prSet presAssocID="{B8A4F704-193D-4E1C-B0D2-2B95793567E1}" presName="parentTextBox" presStyleLbl="node1" presStyleIdx="0" presStyleCnt="8"/>
      <dgm:spPr/>
    </dgm:pt>
    <dgm:pt modelId="{68EFA1C3-610B-4E77-853C-4EA558224134}" type="pres">
      <dgm:prSet presAssocID="{ECE88947-E254-4090-95B3-EA9579420A66}" presName="sp" presStyleCnt="0"/>
      <dgm:spPr/>
    </dgm:pt>
    <dgm:pt modelId="{FF491DFC-5079-415D-B6D6-8FFE0E2C0814}" type="pres">
      <dgm:prSet presAssocID="{0CF0B3D5-157B-43E9-B943-187021F5A6D4}" presName="arrowAndChildren" presStyleCnt="0"/>
      <dgm:spPr/>
    </dgm:pt>
    <dgm:pt modelId="{88B52E12-8BFC-4E16-AB98-77BD7EDBB5AA}" type="pres">
      <dgm:prSet presAssocID="{0CF0B3D5-157B-43E9-B943-187021F5A6D4}" presName="parentTextArrow" presStyleLbl="node1" presStyleIdx="1" presStyleCnt="8"/>
      <dgm:spPr/>
    </dgm:pt>
    <dgm:pt modelId="{BCD095AC-1613-46E6-AED4-CC048215B37D}" type="pres">
      <dgm:prSet presAssocID="{A68B2E10-1872-41EF-A778-FDC1AB4E0608}" presName="sp" presStyleCnt="0"/>
      <dgm:spPr/>
    </dgm:pt>
    <dgm:pt modelId="{F7FEC971-6219-4E5D-93A7-40A1D818F36A}" type="pres">
      <dgm:prSet presAssocID="{34220C02-7200-4BB5-BF96-78075C1C83FD}" presName="arrowAndChildren" presStyleCnt="0"/>
      <dgm:spPr/>
    </dgm:pt>
    <dgm:pt modelId="{12462B7A-FBE8-4B00-A238-A481A116D787}" type="pres">
      <dgm:prSet presAssocID="{34220C02-7200-4BB5-BF96-78075C1C83FD}" presName="parentTextArrow" presStyleLbl="node1" presStyleIdx="2" presStyleCnt="8"/>
      <dgm:spPr/>
    </dgm:pt>
    <dgm:pt modelId="{975B5516-2466-45D2-8FD4-2308DD50E75E}" type="pres">
      <dgm:prSet presAssocID="{39E0BA6F-9AB0-4E6E-99D2-E69666D95922}" presName="sp" presStyleCnt="0"/>
      <dgm:spPr/>
    </dgm:pt>
    <dgm:pt modelId="{868C0BC5-4F53-4B3C-888E-CD607F50FC2E}" type="pres">
      <dgm:prSet presAssocID="{8EB22BCD-EDD6-4CE7-8688-915F8E0A2C85}" presName="arrowAndChildren" presStyleCnt="0"/>
      <dgm:spPr/>
    </dgm:pt>
    <dgm:pt modelId="{7CC0EE38-334F-480D-B8C9-D3BC1E76599B}" type="pres">
      <dgm:prSet presAssocID="{8EB22BCD-EDD6-4CE7-8688-915F8E0A2C85}" presName="parentTextArrow" presStyleLbl="node1" presStyleIdx="3" presStyleCnt="8"/>
      <dgm:spPr/>
    </dgm:pt>
    <dgm:pt modelId="{771623CC-457F-43CF-92A2-6748DE4D1436}" type="pres">
      <dgm:prSet presAssocID="{0381172E-3021-4F23-AC40-D6B9D9CE7EF0}" presName="sp" presStyleCnt="0"/>
      <dgm:spPr/>
    </dgm:pt>
    <dgm:pt modelId="{68311B8D-FBD8-48FA-B225-64124AB27649}" type="pres">
      <dgm:prSet presAssocID="{5F64C593-FE58-4E09-A218-EB67AA3CD8F0}" presName="arrowAndChildren" presStyleCnt="0"/>
      <dgm:spPr/>
    </dgm:pt>
    <dgm:pt modelId="{FB13D17C-5829-4958-96CA-845CD436C63B}" type="pres">
      <dgm:prSet presAssocID="{5F64C593-FE58-4E09-A218-EB67AA3CD8F0}" presName="parentTextArrow" presStyleLbl="node1" presStyleIdx="4" presStyleCnt="8"/>
      <dgm:spPr/>
    </dgm:pt>
    <dgm:pt modelId="{61279EC8-D170-4D58-BED8-8C44CE8FB038}" type="pres">
      <dgm:prSet presAssocID="{280CD423-BE21-40C6-BB49-9625F30ABF5E}" presName="sp" presStyleCnt="0"/>
      <dgm:spPr/>
    </dgm:pt>
    <dgm:pt modelId="{88F24C92-A5F8-4B41-9BB1-ACAB0C712EBE}" type="pres">
      <dgm:prSet presAssocID="{7168260E-66E9-4890-B712-FDDB410099B2}" presName="arrowAndChildren" presStyleCnt="0"/>
      <dgm:spPr/>
    </dgm:pt>
    <dgm:pt modelId="{BEC8788C-5E21-461E-B8DD-B5DCF54CA870}" type="pres">
      <dgm:prSet presAssocID="{7168260E-66E9-4890-B712-FDDB410099B2}" presName="parentTextArrow" presStyleLbl="node1" presStyleIdx="5" presStyleCnt="8"/>
      <dgm:spPr/>
    </dgm:pt>
    <dgm:pt modelId="{D07A465B-82AA-49F9-9CDC-75053FF23518}" type="pres">
      <dgm:prSet presAssocID="{46BB5442-D6C2-463F-BA28-A5258BCD76B0}" presName="sp" presStyleCnt="0"/>
      <dgm:spPr/>
    </dgm:pt>
    <dgm:pt modelId="{9C7CFCD4-A51F-44D9-9C94-F0638FD0A743}" type="pres">
      <dgm:prSet presAssocID="{495FE33A-679A-4150-86CA-AF892F2A5619}" presName="arrowAndChildren" presStyleCnt="0"/>
      <dgm:spPr/>
    </dgm:pt>
    <dgm:pt modelId="{BC2BDCA2-2D4B-443B-B8DE-0D63033BE279}" type="pres">
      <dgm:prSet presAssocID="{495FE33A-679A-4150-86CA-AF892F2A5619}" presName="parentTextArrow" presStyleLbl="node1" presStyleIdx="6" presStyleCnt="8"/>
      <dgm:spPr/>
    </dgm:pt>
    <dgm:pt modelId="{3B729942-D736-4A27-AE21-208171118C5D}" type="pres">
      <dgm:prSet presAssocID="{392A2112-3606-4C6F-B01D-BA3B2229E411}" presName="sp" presStyleCnt="0"/>
      <dgm:spPr/>
    </dgm:pt>
    <dgm:pt modelId="{0DD16871-782A-4FF2-8628-2347E7E31C1C}" type="pres">
      <dgm:prSet presAssocID="{DBDFBDC9-30EA-4F5F-9E82-E2ED892E72F2}" presName="arrowAndChildren" presStyleCnt="0"/>
      <dgm:spPr/>
    </dgm:pt>
    <dgm:pt modelId="{2FB8BA06-75B2-4DF8-ABD2-11375AA528D2}" type="pres">
      <dgm:prSet presAssocID="{DBDFBDC9-30EA-4F5F-9E82-E2ED892E72F2}" presName="parentTextArrow" presStyleLbl="node1" presStyleIdx="7" presStyleCnt="8"/>
      <dgm:spPr/>
    </dgm:pt>
  </dgm:ptLst>
  <dgm:cxnLst>
    <dgm:cxn modelId="{1D12790E-D444-4F7B-BF14-56603183C2A1}" srcId="{4763314C-0935-4617-A819-77666A15ED9E}" destId="{DBDFBDC9-30EA-4F5F-9E82-E2ED892E72F2}" srcOrd="0" destOrd="0" parTransId="{349CEFA0-966A-43F8-89C4-569047AF9B40}" sibTransId="{392A2112-3606-4C6F-B01D-BA3B2229E411}"/>
    <dgm:cxn modelId="{580FCA14-1C14-4DCD-8526-FBF021FCA262}" type="presOf" srcId="{5F64C593-FE58-4E09-A218-EB67AA3CD8F0}" destId="{FB13D17C-5829-4958-96CA-845CD436C63B}" srcOrd="0" destOrd="0" presId="urn:microsoft.com/office/officeart/2005/8/layout/process4"/>
    <dgm:cxn modelId="{D2DE8C34-4DC0-42B4-9C25-E50FE16FC451}" srcId="{4763314C-0935-4617-A819-77666A15ED9E}" destId="{495FE33A-679A-4150-86CA-AF892F2A5619}" srcOrd="1" destOrd="0" parTransId="{18AF56E6-BBFD-4559-A97E-7D104EF88D1A}" sibTransId="{46BB5442-D6C2-463F-BA28-A5258BCD76B0}"/>
    <dgm:cxn modelId="{746AAB34-C7F8-4D76-85E4-54DA45D90C28}" type="presOf" srcId="{0CF0B3D5-157B-43E9-B943-187021F5A6D4}" destId="{88B52E12-8BFC-4E16-AB98-77BD7EDBB5AA}" srcOrd="0" destOrd="0" presId="urn:microsoft.com/office/officeart/2005/8/layout/process4"/>
    <dgm:cxn modelId="{0E02CC3C-B501-412A-9400-89AB65F71BF3}" type="presOf" srcId="{DBDFBDC9-30EA-4F5F-9E82-E2ED892E72F2}" destId="{2FB8BA06-75B2-4DF8-ABD2-11375AA528D2}" srcOrd="0" destOrd="0" presId="urn:microsoft.com/office/officeart/2005/8/layout/process4"/>
    <dgm:cxn modelId="{25DC854A-B157-4AC4-A0B3-06B0BDE9003A}" srcId="{4763314C-0935-4617-A819-77666A15ED9E}" destId="{8EB22BCD-EDD6-4CE7-8688-915F8E0A2C85}" srcOrd="4" destOrd="0" parTransId="{B84A5BF9-796B-45FD-914D-50CC2C0E788F}" sibTransId="{39E0BA6F-9AB0-4E6E-99D2-E69666D95922}"/>
    <dgm:cxn modelId="{7A39E954-94CD-4CA2-8DC2-B41B3537534D}" type="presOf" srcId="{B8A4F704-193D-4E1C-B0D2-2B95793567E1}" destId="{C46AE1AB-55D6-42C3-950C-D39225E243FE}" srcOrd="0" destOrd="0" presId="urn:microsoft.com/office/officeart/2005/8/layout/process4"/>
    <dgm:cxn modelId="{1F9B0491-4B48-49C0-8711-3E63A3D71AB8}" srcId="{4763314C-0935-4617-A819-77666A15ED9E}" destId="{5F64C593-FE58-4E09-A218-EB67AA3CD8F0}" srcOrd="3" destOrd="0" parTransId="{D465651C-2C74-49EE-95A1-3E29AC4DAF2A}" sibTransId="{0381172E-3021-4F23-AC40-D6B9D9CE7EF0}"/>
    <dgm:cxn modelId="{64761299-5451-4E79-9062-CC7B91E736BD}" type="presOf" srcId="{34220C02-7200-4BB5-BF96-78075C1C83FD}" destId="{12462B7A-FBE8-4B00-A238-A481A116D787}" srcOrd="0" destOrd="0" presId="urn:microsoft.com/office/officeart/2005/8/layout/process4"/>
    <dgm:cxn modelId="{04D8F9A4-96F1-4AF6-887C-A7B39E78BAC3}" type="presOf" srcId="{7168260E-66E9-4890-B712-FDDB410099B2}" destId="{BEC8788C-5E21-461E-B8DD-B5DCF54CA870}" srcOrd="0" destOrd="0" presId="urn:microsoft.com/office/officeart/2005/8/layout/process4"/>
    <dgm:cxn modelId="{303BCEBA-93CC-41E3-847D-661370A92810}" srcId="{4763314C-0935-4617-A819-77666A15ED9E}" destId="{34220C02-7200-4BB5-BF96-78075C1C83FD}" srcOrd="5" destOrd="0" parTransId="{C447FC96-62FA-4965-B9F0-815EAF56748A}" sibTransId="{A68B2E10-1872-41EF-A778-FDC1AB4E0608}"/>
    <dgm:cxn modelId="{D507EAC0-D260-4315-849E-F598E3CE34F0}" srcId="{4763314C-0935-4617-A819-77666A15ED9E}" destId="{7168260E-66E9-4890-B712-FDDB410099B2}" srcOrd="2" destOrd="0" parTransId="{8DB52E17-362D-426E-9B6A-5E6DD5A9D2BD}" sibTransId="{280CD423-BE21-40C6-BB49-9625F30ABF5E}"/>
    <dgm:cxn modelId="{B1A8C2CB-105A-477B-9CBA-242217FBA9AF}" srcId="{4763314C-0935-4617-A819-77666A15ED9E}" destId="{B8A4F704-193D-4E1C-B0D2-2B95793567E1}" srcOrd="7" destOrd="0" parTransId="{E7D41C09-54C0-45F9-81E7-AD8BDE54B389}" sibTransId="{7F6DAF85-00D0-4929-85F3-B710D3202960}"/>
    <dgm:cxn modelId="{30CF50D9-2D96-454E-8854-7075567C458C}" srcId="{4763314C-0935-4617-A819-77666A15ED9E}" destId="{0CF0B3D5-157B-43E9-B943-187021F5A6D4}" srcOrd="6" destOrd="0" parTransId="{B4250FB4-80F7-4650-96DF-2D72FF53EE99}" sibTransId="{ECE88947-E254-4090-95B3-EA9579420A66}"/>
    <dgm:cxn modelId="{A89FFFDC-ED2E-47F8-87FC-55729AEA80D6}" type="presOf" srcId="{8EB22BCD-EDD6-4CE7-8688-915F8E0A2C85}" destId="{7CC0EE38-334F-480D-B8C9-D3BC1E76599B}" srcOrd="0" destOrd="0" presId="urn:microsoft.com/office/officeart/2005/8/layout/process4"/>
    <dgm:cxn modelId="{BB7C65E1-CF5A-4C6A-835D-9A0856800967}" type="presOf" srcId="{4763314C-0935-4617-A819-77666A15ED9E}" destId="{4150884C-5D22-4BD9-936C-0914D7A4BF37}" srcOrd="0" destOrd="0" presId="urn:microsoft.com/office/officeart/2005/8/layout/process4"/>
    <dgm:cxn modelId="{72BD5CEF-5A04-4E26-B8C3-A3E9F8CE3EE6}" type="presOf" srcId="{495FE33A-679A-4150-86CA-AF892F2A5619}" destId="{BC2BDCA2-2D4B-443B-B8DE-0D63033BE279}" srcOrd="0" destOrd="0" presId="urn:microsoft.com/office/officeart/2005/8/layout/process4"/>
    <dgm:cxn modelId="{E2144DE7-2476-4589-9EB4-33F40D1E1462}" type="presParOf" srcId="{4150884C-5D22-4BD9-936C-0914D7A4BF37}" destId="{061D2475-41D5-4009-A49B-ECEFCBF19EB2}" srcOrd="0" destOrd="0" presId="urn:microsoft.com/office/officeart/2005/8/layout/process4"/>
    <dgm:cxn modelId="{FE98CC4E-E31B-4DC7-AB5B-6C75C0C3170D}" type="presParOf" srcId="{061D2475-41D5-4009-A49B-ECEFCBF19EB2}" destId="{C46AE1AB-55D6-42C3-950C-D39225E243FE}" srcOrd="0" destOrd="0" presId="urn:microsoft.com/office/officeart/2005/8/layout/process4"/>
    <dgm:cxn modelId="{404E9B86-17BD-445A-A5C0-9A5E9A83D581}" type="presParOf" srcId="{4150884C-5D22-4BD9-936C-0914D7A4BF37}" destId="{68EFA1C3-610B-4E77-853C-4EA558224134}" srcOrd="1" destOrd="0" presId="urn:microsoft.com/office/officeart/2005/8/layout/process4"/>
    <dgm:cxn modelId="{8FC88E92-A631-416F-B9BF-49B0F24F27B4}" type="presParOf" srcId="{4150884C-5D22-4BD9-936C-0914D7A4BF37}" destId="{FF491DFC-5079-415D-B6D6-8FFE0E2C0814}" srcOrd="2" destOrd="0" presId="urn:microsoft.com/office/officeart/2005/8/layout/process4"/>
    <dgm:cxn modelId="{C9F6EEBA-7CA3-4A7D-AB96-2CF798DD1921}" type="presParOf" srcId="{FF491DFC-5079-415D-B6D6-8FFE0E2C0814}" destId="{88B52E12-8BFC-4E16-AB98-77BD7EDBB5AA}" srcOrd="0" destOrd="0" presId="urn:microsoft.com/office/officeart/2005/8/layout/process4"/>
    <dgm:cxn modelId="{586D095C-B040-40BE-8327-9968FE42C57C}" type="presParOf" srcId="{4150884C-5D22-4BD9-936C-0914D7A4BF37}" destId="{BCD095AC-1613-46E6-AED4-CC048215B37D}" srcOrd="3" destOrd="0" presId="urn:microsoft.com/office/officeart/2005/8/layout/process4"/>
    <dgm:cxn modelId="{531A5D70-63F9-4C78-AAA9-9ABCA164F1DE}" type="presParOf" srcId="{4150884C-5D22-4BD9-936C-0914D7A4BF37}" destId="{F7FEC971-6219-4E5D-93A7-40A1D818F36A}" srcOrd="4" destOrd="0" presId="urn:microsoft.com/office/officeart/2005/8/layout/process4"/>
    <dgm:cxn modelId="{D53F137D-EDA8-4342-96B7-32B5D1D8D5D0}" type="presParOf" srcId="{F7FEC971-6219-4E5D-93A7-40A1D818F36A}" destId="{12462B7A-FBE8-4B00-A238-A481A116D787}" srcOrd="0" destOrd="0" presId="urn:microsoft.com/office/officeart/2005/8/layout/process4"/>
    <dgm:cxn modelId="{C96F6EA3-A56C-4538-A151-030D91BF2BD2}" type="presParOf" srcId="{4150884C-5D22-4BD9-936C-0914D7A4BF37}" destId="{975B5516-2466-45D2-8FD4-2308DD50E75E}" srcOrd="5" destOrd="0" presId="urn:microsoft.com/office/officeart/2005/8/layout/process4"/>
    <dgm:cxn modelId="{69465086-8F30-4C6C-9ACA-9BF5C209FC68}" type="presParOf" srcId="{4150884C-5D22-4BD9-936C-0914D7A4BF37}" destId="{868C0BC5-4F53-4B3C-888E-CD607F50FC2E}" srcOrd="6" destOrd="0" presId="urn:microsoft.com/office/officeart/2005/8/layout/process4"/>
    <dgm:cxn modelId="{2034AC3D-5DEF-4DE2-8934-B5A87103BC84}" type="presParOf" srcId="{868C0BC5-4F53-4B3C-888E-CD607F50FC2E}" destId="{7CC0EE38-334F-480D-B8C9-D3BC1E76599B}" srcOrd="0" destOrd="0" presId="urn:microsoft.com/office/officeart/2005/8/layout/process4"/>
    <dgm:cxn modelId="{6B245032-2886-4B91-948F-9ABD6DE4D5DE}" type="presParOf" srcId="{4150884C-5D22-4BD9-936C-0914D7A4BF37}" destId="{771623CC-457F-43CF-92A2-6748DE4D1436}" srcOrd="7" destOrd="0" presId="urn:microsoft.com/office/officeart/2005/8/layout/process4"/>
    <dgm:cxn modelId="{A2F83645-FFC7-43CD-A4E7-AA39F583E932}" type="presParOf" srcId="{4150884C-5D22-4BD9-936C-0914D7A4BF37}" destId="{68311B8D-FBD8-48FA-B225-64124AB27649}" srcOrd="8" destOrd="0" presId="urn:microsoft.com/office/officeart/2005/8/layout/process4"/>
    <dgm:cxn modelId="{096DD315-30E5-49E1-B570-FCFBEDEBF63B}" type="presParOf" srcId="{68311B8D-FBD8-48FA-B225-64124AB27649}" destId="{FB13D17C-5829-4958-96CA-845CD436C63B}" srcOrd="0" destOrd="0" presId="urn:microsoft.com/office/officeart/2005/8/layout/process4"/>
    <dgm:cxn modelId="{4CA9BC01-05F8-443E-8649-66E4FD3A477F}" type="presParOf" srcId="{4150884C-5D22-4BD9-936C-0914D7A4BF37}" destId="{61279EC8-D170-4D58-BED8-8C44CE8FB038}" srcOrd="9" destOrd="0" presId="urn:microsoft.com/office/officeart/2005/8/layout/process4"/>
    <dgm:cxn modelId="{CDFBD01E-EDED-4292-ABED-B56E20DD73E7}" type="presParOf" srcId="{4150884C-5D22-4BD9-936C-0914D7A4BF37}" destId="{88F24C92-A5F8-4B41-9BB1-ACAB0C712EBE}" srcOrd="10" destOrd="0" presId="urn:microsoft.com/office/officeart/2005/8/layout/process4"/>
    <dgm:cxn modelId="{2BC196F3-4E5B-4A1C-B7E9-E018C52D2EA1}" type="presParOf" srcId="{88F24C92-A5F8-4B41-9BB1-ACAB0C712EBE}" destId="{BEC8788C-5E21-461E-B8DD-B5DCF54CA870}" srcOrd="0" destOrd="0" presId="urn:microsoft.com/office/officeart/2005/8/layout/process4"/>
    <dgm:cxn modelId="{83F0A802-04F7-4928-A431-29CE33E9CD30}" type="presParOf" srcId="{4150884C-5D22-4BD9-936C-0914D7A4BF37}" destId="{D07A465B-82AA-49F9-9CDC-75053FF23518}" srcOrd="11" destOrd="0" presId="urn:microsoft.com/office/officeart/2005/8/layout/process4"/>
    <dgm:cxn modelId="{57515DF7-BA1E-4848-B5DF-A7681E8A1A25}" type="presParOf" srcId="{4150884C-5D22-4BD9-936C-0914D7A4BF37}" destId="{9C7CFCD4-A51F-44D9-9C94-F0638FD0A743}" srcOrd="12" destOrd="0" presId="urn:microsoft.com/office/officeart/2005/8/layout/process4"/>
    <dgm:cxn modelId="{73B34444-A4CD-41F7-8F7F-7FA96C186450}" type="presParOf" srcId="{9C7CFCD4-A51F-44D9-9C94-F0638FD0A743}" destId="{BC2BDCA2-2D4B-443B-B8DE-0D63033BE279}" srcOrd="0" destOrd="0" presId="urn:microsoft.com/office/officeart/2005/8/layout/process4"/>
    <dgm:cxn modelId="{FF1D3B6C-B4BB-4880-B52D-8332C1A78665}" type="presParOf" srcId="{4150884C-5D22-4BD9-936C-0914D7A4BF37}" destId="{3B729942-D736-4A27-AE21-208171118C5D}" srcOrd="13" destOrd="0" presId="urn:microsoft.com/office/officeart/2005/8/layout/process4"/>
    <dgm:cxn modelId="{EAD6A042-7F6A-440C-A009-3CD76A33C927}" type="presParOf" srcId="{4150884C-5D22-4BD9-936C-0914D7A4BF37}" destId="{0DD16871-782A-4FF2-8628-2347E7E31C1C}" srcOrd="14" destOrd="0" presId="urn:microsoft.com/office/officeart/2005/8/layout/process4"/>
    <dgm:cxn modelId="{35991034-5F3F-4D21-8BA4-1DBF8142A5F7}" type="presParOf" srcId="{0DD16871-782A-4FF2-8628-2347E7E31C1C}" destId="{2FB8BA06-75B2-4DF8-ABD2-11375AA528D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3C1DB-6CA6-40C6-8232-179800AC629A}">
      <dsp:nvSpPr>
        <dsp:cNvPr id="0" name=""/>
        <dsp:cNvSpPr/>
      </dsp:nvSpPr>
      <dsp:spPr>
        <a:xfrm>
          <a:off x="337610" y="179178"/>
          <a:ext cx="2894689" cy="28946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Bookman Old Style" panose="02050604050505020204" pitchFamily="18" charset="0"/>
            </a:rPr>
            <a:t>SPECT Imaging Analysis </a:t>
          </a:r>
          <a:endParaRPr lang="en-IN" sz="2600" kern="1200" dirty="0">
            <a:latin typeface="Bookman Old Style" panose="02050604050505020204" pitchFamily="18" charset="0"/>
          </a:endParaRPr>
        </a:p>
      </dsp:txBody>
      <dsp:txXfrm>
        <a:off x="761527" y="603089"/>
        <a:ext cx="2046855" cy="2046826"/>
      </dsp:txXfrm>
    </dsp:sp>
    <dsp:sp modelId="{4A35F450-9A93-499E-B21C-45FD83F4D89E}">
      <dsp:nvSpPr>
        <dsp:cNvPr id="0" name=""/>
        <dsp:cNvSpPr/>
      </dsp:nvSpPr>
      <dsp:spPr>
        <a:xfrm>
          <a:off x="3545357" y="1930569"/>
          <a:ext cx="2894689" cy="28946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Bookman Old Style" panose="02050604050505020204" pitchFamily="18" charset="0"/>
            </a:rPr>
            <a:t>Pneumonia Diagnosis via Chest X-Ray Images</a:t>
          </a:r>
          <a:endParaRPr lang="en-IN" sz="2600" kern="1200" dirty="0">
            <a:latin typeface="Bookman Old Style" panose="02050604050505020204" pitchFamily="18" charset="0"/>
          </a:endParaRPr>
        </a:p>
      </dsp:txBody>
      <dsp:txXfrm>
        <a:off x="3969274" y="2354480"/>
        <a:ext cx="2046855" cy="2046826"/>
      </dsp:txXfrm>
    </dsp:sp>
    <dsp:sp modelId="{EA0508C1-08EA-4B53-B6D6-6B74F5B76B89}">
      <dsp:nvSpPr>
        <dsp:cNvPr id="0" name=""/>
        <dsp:cNvSpPr/>
      </dsp:nvSpPr>
      <dsp:spPr>
        <a:xfrm>
          <a:off x="6357896" y="42203"/>
          <a:ext cx="2894689" cy="28946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Bookman Old Style" panose="02050604050505020204" pitchFamily="18" charset="0"/>
            </a:rPr>
            <a:t>Russia Vs Ukraine Twitter Sentiment Analysis</a:t>
          </a:r>
          <a:endParaRPr lang="en-IN" sz="2600" kern="1200" dirty="0">
            <a:latin typeface="Bookman Old Style" panose="02050604050505020204" pitchFamily="18" charset="0"/>
          </a:endParaRPr>
        </a:p>
      </dsp:txBody>
      <dsp:txXfrm>
        <a:off x="6781813" y="466114"/>
        <a:ext cx="2046855" cy="20468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AE1AB-55D6-42C3-950C-D39225E243FE}">
      <dsp:nvSpPr>
        <dsp:cNvPr id="0" name=""/>
        <dsp:cNvSpPr/>
      </dsp:nvSpPr>
      <dsp:spPr>
        <a:xfrm>
          <a:off x="0" y="5374249"/>
          <a:ext cx="5457558" cy="50390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Bookman Old Style" panose="02050604050505020204" pitchFamily="18" charset="0"/>
            </a:rPr>
            <a:t>Conclusion &amp; Interpretation</a:t>
          </a:r>
        </a:p>
      </dsp:txBody>
      <dsp:txXfrm>
        <a:off x="0" y="5374249"/>
        <a:ext cx="5457558" cy="503902"/>
      </dsp:txXfrm>
    </dsp:sp>
    <dsp:sp modelId="{88B52E12-8BFC-4E16-AB98-77BD7EDBB5AA}">
      <dsp:nvSpPr>
        <dsp:cNvPr id="0" name=""/>
        <dsp:cNvSpPr/>
      </dsp:nvSpPr>
      <dsp:spPr>
        <a:xfrm rot="10800000">
          <a:off x="0" y="4606805"/>
          <a:ext cx="5457558" cy="775001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Bookman Old Style" panose="02050604050505020204" pitchFamily="18" charset="0"/>
            </a:rPr>
            <a:t>Testing the Results</a:t>
          </a:r>
        </a:p>
      </dsp:txBody>
      <dsp:txXfrm rot="10800000">
        <a:off x="0" y="4606805"/>
        <a:ext cx="5457558" cy="503572"/>
      </dsp:txXfrm>
    </dsp:sp>
    <dsp:sp modelId="{12462B7A-FBE8-4B00-A238-A481A116D787}">
      <dsp:nvSpPr>
        <dsp:cNvPr id="0" name=""/>
        <dsp:cNvSpPr/>
      </dsp:nvSpPr>
      <dsp:spPr>
        <a:xfrm rot="10800000">
          <a:off x="0" y="3839362"/>
          <a:ext cx="5457558" cy="775001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Bookman Old Style" panose="02050604050505020204" pitchFamily="18" charset="0"/>
            </a:rPr>
            <a:t>Coming up with Model &amp; Training </a:t>
          </a:r>
        </a:p>
      </dsp:txBody>
      <dsp:txXfrm rot="10800000">
        <a:off x="0" y="3839362"/>
        <a:ext cx="5457558" cy="503572"/>
      </dsp:txXfrm>
    </dsp:sp>
    <dsp:sp modelId="{7CC0EE38-334F-480D-B8C9-D3BC1E76599B}">
      <dsp:nvSpPr>
        <dsp:cNvPr id="0" name=""/>
        <dsp:cNvSpPr/>
      </dsp:nvSpPr>
      <dsp:spPr>
        <a:xfrm rot="10800000">
          <a:off x="0" y="3071918"/>
          <a:ext cx="5457558" cy="775001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Bookman Old Style" panose="02050604050505020204" pitchFamily="18" charset="0"/>
            </a:rPr>
            <a:t>Cross Validation</a:t>
          </a:r>
        </a:p>
      </dsp:txBody>
      <dsp:txXfrm rot="10800000">
        <a:off x="0" y="3071918"/>
        <a:ext cx="5457558" cy="503572"/>
      </dsp:txXfrm>
    </dsp:sp>
    <dsp:sp modelId="{FB13D17C-5829-4958-96CA-845CD436C63B}">
      <dsp:nvSpPr>
        <dsp:cNvPr id="0" name=""/>
        <dsp:cNvSpPr/>
      </dsp:nvSpPr>
      <dsp:spPr>
        <a:xfrm rot="10800000">
          <a:off x="0" y="2304475"/>
          <a:ext cx="5457558" cy="775001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Bookman Old Style" panose="02050604050505020204" pitchFamily="18" charset="0"/>
            </a:rPr>
            <a:t>Splitting Dataset - Train / Test</a:t>
          </a:r>
        </a:p>
      </dsp:txBody>
      <dsp:txXfrm rot="10800000">
        <a:off x="0" y="2304475"/>
        <a:ext cx="5457558" cy="503572"/>
      </dsp:txXfrm>
    </dsp:sp>
    <dsp:sp modelId="{BEC8788C-5E21-461E-B8DD-B5DCF54CA870}">
      <dsp:nvSpPr>
        <dsp:cNvPr id="0" name=""/>
        <dsp:cNvSpPr/>
      </dsp:nvSpPr>
      <dsp:spPr>
        <a:xfrm rot="10800000">
          <a:off x="0" y="1537032"/>
          <a:ext cx="5457558" cy="775001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Bookman Old Style" panose="02050604050505020204" pitchFamily="18" charset="0"/>
            </a:rPr>
            <a:t>EDA and Handling Missing Values</a:t>
          </a:r>
        </a:p>
      </dsp:txBody>
      <dsp:txXfrm rot="10800000">
        <a:off x="0" y="1537032"/>
        <a:ext cx="5457558" cy="503572"/>
      </dsp:txXfrm>
    </dsp:sp>
    <dsp:sp modelId="{BC2BDCA2-2D4B-443B-B8DE-0D63033BE279}">
      <dsp:nvSpPr>
        <dsp:cNvPr id="0" name=""/>
        <dsp:cNvSpPr/>
      </dsp:nvSpPr>
      <dsp:spPr>
        <a:xfrm rot="10800000">
          <a:off x="0" y="769588"/>
          <a:ext cx="5457558" cy="775001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Bookman Old Style" panose="02050604050505020204" pitchFamily="18" charset="0"/>
            </a:rPr>
            <a:t>Data Pre-processing</a:t>
          </a:r>
        </a:p>
      </dsp:txBody>
      <dsp:txXfrm rot="10800000">
        <a:off x="0" y="769588"/>
        <a:ext cx="5457558" cy="503572"/>
      </dsp:txXfrm>
    </dsp:sp>
    <dsp:sp modelId="{2FB8BA06-75B2-4DF8-ABD2-11375AA528D2}">
      <dsp:nvSpPr>
        <dsp:cNvPr id="0" name=""/>
        <dsp:cNvSpPr/>
      </dsp:nvSpPr>
      <dsp:spPr>
        <a:xfrm rot="10800000">
          <a:off x="0" y="2145"/>
          <a:ext cx="5457558" cy="775001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Bookman Old Style" panose="02050604050505020204" pitchFamily="18" charset="0"/>
            </a:rPr>
            <a:t>Data Collection </a:t>
          </a:r>
        </a:p>
      </dsp:txBody>
      <dsp:txXfrm rot="10800000">
        <a:off x="0" y="2145"/>
        <a:ext cx="5457558" cy="503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98EF-EADF-4273-9D71-EA2AA88E8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AF43D-5682-40FD-BE9C-4115A1B0E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AD6EB-3705-4E61-8D77-06776CD1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C805-27E5-4945-90D7-A9BE82AA4621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73ED5-259C-45FD-8D2C-CCCCB57D4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C3A48-0988-4869-A18B-6F8539CE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8497-B1E0-49B9-8529-699FCE303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04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3F81-FC32-4A27-BAC5-5F4E26A3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F4C00-FB70-4904-886A-FA0E99AED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FA592-9FA2-4DC2-9D5C-64CEFE18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C805-27E5-4945-90D7-A9BE82AA4621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EE636-1E48-4728-A87C-86FAF25A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6FFA9-C461-4598-9FE0-1974A736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8497-B1E0-49B9-8529-699FCE303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22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F4485-2DA9-4D99-8EE4-7060E8C37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FE2F7-234F-41BE-AC44-4D8D29010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17A2C-6107-4118-92E9-8B9FC2D1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C805-27E5-4945-90D7-A9BE82AA4621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3203A-F364-461E-A062-F1383FC6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0BF58-4483-460D-BA61-6E7CCD05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8497-B1E0-49B9-8529-699FCE303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70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3B02-E996-4C23-80D8-A035C588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DCB6D-8D1D-4C39-9AB7-A73DD065A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98D73-FFD1-4F77-945B-92A829E0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C805-27E5-4945-90D7-A9BE82AA4621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5BB1D-7E13-4950-A264-36B9A7FC1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41E4B-3BC2-4801-853F-728B8E817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8497-B1E0-49B9-8529-699FCE303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68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0443-B5A7-4F23-9F00-28C39ED58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99D3A-D987-4805-B4AD-34D29D517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E1D40-F819-4F10-B232-96AD6533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C805-27E5-4945-90D7-A9BE82AA4621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99A9F-4C01-4C65-A858-2633B366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C6F35-9B73-4EA3-B31D-7BBDE07A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8497-B1E0-49B9-8529-699FCE303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18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D939-3CEC-4D94-8841-F21895340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CEE3F-64F2-46C1-9B23-8214977FD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A204B-3FE1-4FDC-AD20-1F3116AE9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9CBDE-1F9F-4C97-B258-E992E8BA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C805-27E5-4945-90D7-A9BE82AA4621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21E35-3A04-4407-8B72-AFEE1B39D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029CC-3471-433C-BB14-18DD37298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8497-B1E0-49B9-8529-699FCE303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78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C80A9-7CA5-4A06-99A9-0CB436FCB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6F863-F0AD-4F27-9B0F-36D5AED36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E7143-44B6-49B2-BE28-E19ABB874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15AED-8345-41B6-A77F-49D6D1C36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E82FA-242C-40B6-8D5B-C80EBFF71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25937F-1951-49EE-8BE6-372B61FDD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C805-27E5-4945-90D7-A9BE82AA4621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BA64E-29C7-420D-9FF9-EFFEA8E8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99031-DED7-4DB2-B1EC-B738FA29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8497-B1E0-49B9-8529-699FCE303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71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22D91-6F1D-45BD-8B87-51758158C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8B0F3-7FAB-46BB-867F-EA769464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C805-27E5-4945-90D7-A9BE82AA4621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985AE-9450-4F47-BEC4-F693CB0C2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5D294-EEFD-4DFA-A51C-9FC6BA35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8497-B1E0-49B9-8529-699FCE303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81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27212F-774B-42C3-876A-02CF6DF6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C805-27E5-4945-90D7-A9BE82AA4621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006943-F6ED-467F-BB30-DCACA2F3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9B20F-DBEF-451C-9DF8-2C3F371F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8497-B1E0-49B9-8529-699FCE303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73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E2C42-5864-450E-AC0E-254DC105D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CACB1-29C0-4F7C-A453-87B25EA2D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55BA8-A052-4075-A1B0-EB19D799E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2B3A5-E4E2-4005-9F30-CBD0AE1F3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C805-27E5-4945-90D7-A9BE82AA4621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58CEE-D34D-40FB-AA0F-E6E037E7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191D6-EDE7-4BAD-99AC-5460B4645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8497-B1E0-49B9-8529-699FCE303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91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26F8-9AD4-4B12-9795-D4531E860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4E4F74-BC19-4043-BBF3-C42499C10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D7353-F40D-4FCB-A986-A8FF550A7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971F1-7728-468C-B5C4-4E3EBA271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C805-27E5-4945-90D7-A9BE82AA4621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AE9DB-49C6-4695-B05B-C06A7667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91BA2-5D84-4799-8F20-A12A5758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8497-B1E0-49B9-8529-699FCE303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49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2">
                <a:lumMod val="20000"/>
                <a:lumOff val="80000"/>
              </a:schemeClr>
            </a:gs>
            <a:gs pos="0">
              <a:schemeClr val="bg1">
                <a:lumMod val="85000"/>
              </a:schemeClr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A73C7D-A130-48DE-AFAD-4B6ACD159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652F6-366D-4D41-9B5D-1A2EB3D16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E562A-3C51-4826-83D2-4CEB61A5D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7C805-27E5-4945-90D7-A9BE82AA4621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35090-FE5A-4CF9-A7DF-45FEFB306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E1A47-49D4-415B-86FA-8E9062A5E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8497-B1E0-49B9-8529-699FCE303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16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ata.mendeley.com/datasets/rscbjbr9sj/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4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90E1-814C-4971-95F4-8399D0CF1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6685"/>
            <a:ext cx="9144000" cy="157956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Elephant" panose="02020904090505020303" pitchFamily="18" charset="0"/>
              </a:rPr>
              <a:t>Machine Learning Project Ideas and Proposal</a:t>
            </a:r>
            <a:endParaRPr lang="en-IN" sz="4400" dirty="0">
              <a:latin typeface="Elephant" panose="020209040905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3DDC0-6CB1-402E-841C-8115DE654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61962"/>
          </a:xfrm>
        </p:spPr>
        <p:txBody>
          <a:bodyPr/>
          <a:lstStyle/>
          <a:p>
            <a:r>
              <a:rPr lang="en-IN" dirty="0"/>
              <a:t>Under supervision of </a:t>
            </a:r>
            <a:r>
              <a:rPr lang="en-IN" i="1" dirty="0" err="1"/>
              <a:t>Dr.</a:t>
            </a:r>
            <a:r>
              <a:rPr lang="en-IN" i="1" dirty="0"/>
              <a:t> </a:t>
            </a:r>
            <a:r>
              <a:rPr lang="en-IN" i="1" dirty="0" err="1"/>
              <a:t>Soumitra</a:t>
            </a:r>
            <a:r>
              <a:rPr lang="en-IN" i="1" dirty="0"/>
              <a:t> </a:t>
            </a:r>
            <a:r>
              <a:rPr lang="en-IN" i="1" dirty="0" err="1"/>
              <a:t>Samanta</a:t>
            </a:r>
            <a:endParaRPr lang="en-IN" i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3FF5663-4E1B-45F7-A099-82A64F808567}"/>
              </a:ext>
            </a:extLst>
          </p:cNvPr>
          <p:cNvSpPr txBox="1">
            <a:spLocks/>
          </p:cNvSpPr>
          <p:nvPr/>
        </p:nvSpPr>
        <p:spPr>
          <a:xfrm>
            <a:off x="8623880" y="5028157"/>
            <a:ext cx="3130013" cy="15411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Bookman Old Style" panose="02050604050505020204" pitchFamily="18" charset="0"/>
              </a:rPr>
              <a:t>By: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Rajat Gaur</a:t>
            </a:r>
          </a:p>
          <a:p>
            <a:r>
              <a:rPr lang="en-US" dirty="0" err="1">
                <a:latin typeface="Bookman Old Style" panose="02050604050505020204" pitchFamily="18" charset="0"/>
              </a:rPr>
              <a:t>Krishnakanta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Maity</a:t>
            </a:r>
            <a:endParaRPr lang="en-US" dirty="0">
              <a:latin typeface="Bookman Old Style" panose="02050604050505020204" pitchFamily="18" charset="0"/>
            </a:endParaRPr>
          </a:p>
          <a:p>
            <a:r>
              <a:rPr lang="en-US" dirty="0" err="1">
                <a:latin typeface="Bookman Old Style" panose="02050604050505020204" pitchFamily="18" charset="0"/>
              </a:rPr>
              <a:t>Saikat</a:t>
            </a:r>
            <a:r>
              <a:rPr lang="en-US" dirty="0">
                <a:latin typeface="Bookman Old Style" panose="02050604050505020204" pitchFamily="18" charset="0"/>
              </a:rPr>
              <a:t> Patra</a:t>
            </a:r>
          </a:p>
        </p:txBody>
      </p:sp>
    </p:spTree>
    <p:extLst>
      <p:ext uri="{BB962C8B-B14F-4D97-AF65-F5344CB8AC3E}">
        <p14:creationId xmlns:p14="http://schemas.microsoft.com/office/powerpoint/2010/main" val="228467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3BD6A54-7EBA-411E-BCF6-183626689A20}"/>
              </a:ext>
            </a:extLst>
          </p:cNvPr>
          <p:cNvCxnSpPr/>
          <p:nvPr/>
        </p:nvCxnSpPr>
        <p:spPr>
          <a:xfrm>
            <a:off x="583336" y="750279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D7D12A5-1F09-427C-A392-283C8CD077D1}"/>
              </a:ext>
            </a:extLst>
          </p:cNvPr>
          <p:cNvSpPr/>
          <p:nvPr/>
        </p:nvSpPr>
        <p:spPr>
          <a:xfrm>
            <a:off x="545704" y="309983"/>
            <a:ext cx="35439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effectLst>
                  <a:glow rad="76200">
                    <a:schemeClr val="bg1">
                      <a:alpha val="40000"/>
                    </a:schemeClr>
                  </a:glow>
                </a:effectLst>
                <a:latin typeface="Copperplate Gothic Bold" panose="020E0705020206020404" pitchFamily="34" charset="0"/>
              </a:rPr>
              <a:t>Topic of Discussion</a:t>
            </a:r>
          </a:p>
        </p:txBody>
      </p:sp>
      <p:sp>
        <p:nvSpPr>
          <p:cNvPr id="191" name="Content Placeholder 2">
            <a:extLst>
              <a:ext uri="{FF2B5EF4-FFF2-40B4-BE49-F238E27FC236}">
                <a16:creationId xmlns:a16="http://schemas.microsoft.com/office/drawing/2014/main" id="{FFC5AC79-875D-4C08-8405-99676E05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62076"/>
            <a:ext cx="9834320" cy="3066382"/>
          </a:xfrm>
        </p:spPr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latin typeface="Bookman Old Style" panose="02050604050505020204" pitchFamily="18" charset="0"/>
              </a:rPr>
              <a:t>Idea Discussion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latin typeface="Bookman Old Style" panose="02050604050505020204" pitchFamily="18" charset="0"/>
              </a:rPr>
              <a:t>Problem Statement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latin typeface="Bookman Old Style" panose="02050604050505020204" pitchFamily="18" charset="0"/>
              </a:rPr>
              <a:t>Methodology 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latin typeface="Bookman Old Style" panose="02050604050505020204" pitchFamily="18" charset="0"/>
              </a:rPr>
              <a:t>Implementation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latin typeface="Bookman Old Style" panose="02050604050505020204" pitchFamily="18" charset="0"/>
              </a:rPr>
              <a:t>Timeline</a:t>
            </a:r>
          </a:p>
        </p:txBody>
      </p:sp>
      <p:pic>
        <p:nvPicPr>
          <p:cNvPr id="193" name="Graphic 192" descr="Meeting">
            <a:extLst>
              <a:ext uri="{FF2B5EF4-FFF2-40B4-BE49-F238E27FC236}">
                <a16:creationId xmlns:a16="http://schemas.microsoft.com/office/drawing/2014/main" id="{B13B7971-24EF-4215-A69C-5B2267305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1568" y="212012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4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3BD6A54-7EBA-411E-BCF6-183626689A20}"/>
              </a:ext>
            </a:extLst>
          </p:cNvPr>
          <p:cNvCxnSpPr/>
          <p:nvPr/>
        </p:nvCxnSpPr>
        <p:spPr>
          <a:xfrm>
            <a:off x="583336" y="750279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D7D12A5-1F09-427C-A392-283C8CD077D1}"/>
              </a:ext>
            </a:extLst>
          </p:cNvPr>
          <p:cNvSpPr/>
          <p:nvPr/>
        </p:nvSpPr>
        <p:spPr>
          <a:xfrm>
            <a:off x="545704" y="309983"/>
            <a:ext cx="3182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effectLst>
                  <a:glow rad="76200">
                    <a:schemeClr val="bg1">
                      <a:alpha val="40000"/>
                    </a:schemeClr>
                  </a:glow>
                </a:effectLst>
                <a:latin typeface="Copperplate Gothic Bold" panose="020E0705020206020404" pitchFamily="34" charset="0"/>
              </a:rPr>
              <a:t>Data Description</a:t>
            </a:r>
          </a:p>
        </p:txBody>
      </p:sp>
      <p:sp>
        <p:nvSpPr>
          <p:cNvPr id="191" name="Content Placeholder 2">
            <a:extLst>
              <a:ext uri="{FF2B5EF4-FFF2-40B4-BE49-F238E27FC236}">
                <a16:creationId xmlns:a16="http://schemas.microsoft.com/office/drawing/2014/main" id="{FFC5AC79-875D-4C08-8405-99676E05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1462075"/>
            <a:ext cx="10123489" cy="4953217"/>
          </a:xfrm>
        </p:spPr>
        <p:txBody>
          <a:bodyPr>
            <a:normAutofit/>
          </a:bodyPr>
          <a:lstStyle/>
          <a:p>
            <a:pPr marL="360000"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</a:rPr>
              <a:t> Dataset is available in Mendeley dataset website (</a:t>
            </a:r>
            <a:r>
              <a:rPr lang="en-US" sz="2400" dirty="0">
                <a:latin typeface="Bookman Old Style" panose="02050604050505020204" pitchFamily="18" charset="0"/>
                <a:hlinkClick r:id="rId2"/>
              </a:rPr>
              <a:t>https://data.mendeley.com/datasets/rscbjbr9sj/3</a:t>
            </a:r>
            <a:r>
              <a:rPr lang="en-US" sz="2400" dirty="0">
                <a:latin typeface="Bookman Old Style" panose="02050604050505020204" pitchFamily="18" charset="0"/>
              </a:rPr>
              <a:t>).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IN" sz="2400" dirty="0">
                <a:latin typeface="Bookman Old Style" panose="02050604050505020204" pitchFamily="18" charset="0"/>
              </a:rPr>
              <a:t> </a:t>
            </a:r>
            <a:r>
              <a:rPr lang="en-IN" sz="2400" dirty="0" err="1">
                <a:latin typeface="Bookman Old Style" panose="02050604050505020204" pitchFamily="18" charset="0"/>
              </a:rPr>
              <a:t>Datasetcontains</a:t>
            </a:r>
            <a:r>
              <a:rPr lang="en-IN" sz="2400" dirty="0">
                <a:latin typeface="Bookman Old Style" panose="02050604050505020204" pitchFamily="18" charset="0"/>
              </a:rPr>
              <a:t> thousands of validated OCT and Chest X-Ray images.</a:t>
            </a:r>
          </a:p>
          <a:p>
            <a:pPr marL="360000">
              <a:buFont typeface="Wingdings" panose="05000000000000000000" pitchFamily="2" charset="2"/>
              <a:buChar char="Ø"/>
            </a:pPr>
            <a:r>
              <a:rPr lang="en-IN" sz="2400" dirty="0">
                <a:latin typeface="Bookman Old Style" panose="02050604050505020204" pitchFamily="18" charset="0"/>
              </a:rPr>
              <a:t> The images are split into a training set and a testing set of independent patients. Images are labelled as (disease)-(randomized patient ID)-(image number by this patient) and split into 4 directories: CNV, DME, DRUSEN, and NORMAL.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193" name="Graphic 192" descr="Database">
            <a:extLst>
              <a:ext uri="{FF2B5EF4-FFF2-40B4-BE49-F238E27FC236}">
                <a16:creationId xmlns:a16="http://schemas.microsoft.com/office/drawing/2014/main" id="{B13B7971-24EF-4215-A69C-5B2267305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01568" y="212012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9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3BD6A54-7EBA-411E-BCF6-183626689A20}"/>
              </a:ext>
            </a:extLst>
          </p:cNvPr>
          <p:cNvCxnSpPr/>
          <p:nvPr/>
        </p:nvCxnSpPr>
        <p:spPr>
          <a:xfrm>
            <a:off x="583336" y="750279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D7D12A5-1F09-427C-A392-283C8CD077D1}"/>
              </a:ext>
            </a:extLst>
          </p:cNvPr>
          <p:cNvSpPr/>
          <p:nvPr/>
        </p:nvSpPr>
        <p:spPr>
          <a:xfrm>
            <a:off x="545704" y="309983"/>
            <a:ext cx="5491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pperplate Gothic Bold" panose="020E0705020206020404" pitchFamily="34" charset="0"/>
              </a:rPr>
              <a:t>Ideas for Project Finalization</a:t>
            </a:r>
            <a:endParaRPr lang="en-IN" sz="2400" dirty="0">
              <a:effectLst>
                <a:glow rad="76200">
                  <a:schemeClr val="bg1">
                    <a:alpha val="40000"/>
                  </a:schemeClr>
                </a:glow>
              </a:effectLst>
              <a:latin typeface="Copperplate Gothic Bold" panose="020E0705020206020404" pitchFamily="34" charset="0"/>
            </a:endParaRPr>
          </a:p>
        </p:txBody>
      </p:sp>
      <p:pic>
        <p:nvPicPr>
          <p:cNvPr id="193" name="Graphic 192" descr="Group brainstorm">
            <a:extLst>
              <a:ext uri="{FF2B5EF4-FFF2-40B4-BE49-F238E27FC236}">
                <a16:creationId xmlns:a16="http://schemas.microsoft.com/office/drawing/2014/main" id="{B13B7971-24EF-4215-A69C-5B2267305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1568" y="212012"/>
            <a:ext cx="635000" cy="635000"/>
          </a:xfrm>
          <a:prstGeom prst="rect">
            <a:avLst/>
          </a:prstGeom>
        </p:spPr>
      </p:pic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90DA78F2-9619-4183-84B6-7BAB5565B3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2388145"/>
              </p:ext>
            </p:extLst>
          </p:nvPr>
        </p:nvGraphicFramePr>
        <p:xfrm>
          <a:off x="1103312" y="1392703"/>
          <a:ext cx="10164909" cy="4825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3074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3BD6A54-7EBA-411E-BCF6-183626689A20}"/>
              </a:ext>
            </a:extLst>
          </p:cNvPr>
          <p:cNvCxnSpPr/>
          <p:nvPr/>
        </p:nvCxnSpPr>
        <p:spPr>
          <a:xfrm>
            <a:off x="583336" y="750279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D7D12A5-1F09-427C-A392-283C8CD077D1}"/>
              </a:ext>
            </a:extLst>
          </p:cNvPr>
          <p:cNvSpPr/>
          <p:nvPr/>
        </p:nvSpPr>
        <p:spPr>
          <a:xfrm>
            <a:off x="545704" y="309983"/>
            <a:ext cx="2928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pperplate Gothic Bold" panose="020E0705020206020404" pitchFamily="34" charset="0"/>
              </a:rPr>
              <a:t>Finalizing Topic</a:t>
            </a:r>
            <a:endParaRPr lang="en-IN" sz="2400" dirty="0">
              <a:effectLst>
                <a:glow rad="76200">
                  <a:schemeClr val="bg1">
                    <a:alpha val="40000"/>
                  </a:schemeClr>
                </a:glo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191" name="Content Placeholder 2">
            <a:extLst>
              <a:ext uri="{FF2B5EF4-FFF2-40B4-BE49-F238E27FC236}">
                <a16:creationId xmlns:a16="http://schemas.microsoft.com/office/drawing/2014/main" id="{FFC5AC79-875D-4C08-8405-99676E05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62076"/>
            <a:ext cx="10428290" cy="14988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Implementing machine learning and deep learning concepts to assess the feasibility of diagnosis of Pneumonia using chest X-Ray Images.</a:t>
            </a:r>
            <a:endParaRPr lang="en-IN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3" name="Graphic 192" descr="Target">
            <a:extLst>
              <a:ext uri="{FF2B5EF4-FFF2-40B4-BE49-F238E27FC236}">
                <a16:creationId xmlns:a16="http://schemas.microsoft.com/office/drawing/2014/main" id="{B13B7971-24EF-4215-A69C-5B2267305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1568" y="212012"/>
            <a:ext cx="635000" cy="635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1A25875-EC77-4CBC-B889-D9B3F626FB09}"/>
              </a:ext>
            </a:extLst>
          </p:cNvPr>
          <p:cNvSpPr/>
          <p:nvPr/>
        </p:nvSpPr>
        <p:spPr>
          <a:xfrm>
            <a:off x="3306311" y="3009288"/>
            <a:ext cx="5261317" cy="2222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Pneumonia Diagnosis via Chest X-Ray Images</a:t>
            </a:r>
            <a:endParaRPr lang="en-IN" sz="2800" b="1" dirty="0"/>
          </a:p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2ECDD8-EA18-475C-BAF0-DC6DCD305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99" y="4668694"/>
            <a:ext cx="2576421" cy="17695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A14E27-7202-4567-8EE1-5B79CC5FFB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689" y="4599504"/>
            <a:ext cx="2894482" cy="195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15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3BD6A54-7EBA-411E-BCF6-183626689A20}"/>
              </a:ext>
            </a:extLst>
          </p:cNvPr>
          <p:cNvCxnSpPr/>
          <p:nvPr/>
        </p:nvCxnSpPr>
        <p:spPr>
          <a:xfrm>
            <a:off x="583336" y="750279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D7D12A5-1F09-427C-A392-283C8CD077D1}"/>
              </a:ext>
            </a:extLst>
          </p:cNvPr>
          <p:cNvSpPr/>
          <p:nvPr/>
        </p:nvSpPr>
        <p:spPr>
          <a:xfrm>
            <a:off x="545704" y="309983"/>
            <a:ext cx="2538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effectLst>
                  <a:glow rad="76200">
                    <a:schemeClr val="bg1">
                      <a:alpha val="40000"/>
                    </a:schemeClr>
                  </a:glow>
                </a:effectLst>
                <a:latin typeface="Copperplate Gothic Bold" panose="020E0705020206020404" pitchFamily="34" charset="0"/>
              </a:rPr>
              <a:t>Methodology</a:t>
            </a:r>
          </a:p>
        </p:txBody>
      </p:sp>
      <p:pic>
        <p:nvPicPr>
          <p:cNvPr id="193" name="Graphic 192" descr="Circles with arrows">
            <a:extLst>
              <a:ext uri="{FF2B5EF4-FFF2-40B4-BE49-F238E27FC236}">
                <a16:creationId xmlns:a16="http://schemas.microsoft.com/office/drawing/2014/main" id="{B13B7971-24EF-4215-A69C-5B2267305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1568" y="212012"/>
            <a:ext cx="635000" cy="635000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A688B9F-4194-4C00-B839-44E35C191C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2463698"/>
              </p:ext>
            </p:extLst>
          </p:nvPr>
        </p:nvGraphicFramePr>
        <p:xfrm>
          <a:off x="3367221" y="852195"/>
          <a:ext cx="5457558" cy="5880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5321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47B2A6-4817-453D-848A-677BC678A6B3}"/>
              </a:ext>
            </a:extLst>
          </p:cNvPr>
          <p:cNvCxnSpPr/>
          <p:nvPr/>
        </p:nvCxnSpPr>
        <p:spPr>
          <a:xfrm>
            <a:off x="838200" y="3968877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51549A9-10D6-4619-B13D-8A72A3BDA1C0}"/>
              </a:ext>
            </a:extLst>
          </p:cNvPr>
          <p:cNvGrpSpPr/>
          <p:nvPr/>
        </p:nvGrpSpPr>
        <p:grpSpPr>
          <a:xfrm>
            <a:off x="1165679" y="1183804"/>
            <a:ext cx="1843200" cy="2762618"/>
            <a:chOff x="1543050" y="1138018"/>
            <a:chExt cx="1843200" cy="2762618"/>
          </a:xfrm>
        </p:grpSpPr>
        <p:sp>
          <p:nvSpPr>
            <p:cNvPr id="55" name="Circle: Hollow 54">
              <a:extLst>
                <a:ext uri="{FF2B5EF4-FFF2-40B4-BE49-F238E27FC236}">
                  <a16:creationId xmlns:a16="http://schemas.microsoft.com/office/drawing/2014/main" id="{A1284026-BD61-4C67-940D-73FC5F864268}"/>
                </a:ext>
              </a:extLst>
            </p:cNvPr>
            <p:cNvSpPr/>
            <p:nvPr/>
          </p:nvSpPr>
          <p:spPr>
            <a:xfrm>
              <a:off x="2374328" y="3720636"/>
              <a:ext cx="180000" cy="180000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E279E11-3C97-4D47-95A3-8C415195297C}"/>
                </a:ext>
              </a:extLst>
            </p:cNvPr>
            <p:cNvCxnSpPr>
              <a:cxnSpLocks/>
            </p:cNvCxnSpPr>
            <p:nvPr/>
          </p:nvCxnSpPr>
          <p:spPr>
            <a:xfrm>
              <a:off x="2463364" y="3472509"/>
              <a:ext cx="0" cy="260032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D724B8DD-730D-4289-8E02-853243AC27C6}"/>
                </a:ext>
              </a:extLst>
            </p:cNvPr>
            <p:cNvSpPr/>
            <p:nvPr/>
          </p:nvSpPr>
          <p:spPr>
            <a:xfrm>
              <a:off x="1548967" y="1138018"/>
              <a:ext cx="1828793" cy="2334491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9139B42-020A-463D-A925-A11C3163FBC4}"/>
                </a:ext>
              </a:extLst>
            </p:cNvPr>
            <p:cNvSpPr txBox="1"/>
            <p:nvPr/>
          </p:nvSpPr>
          <p:spPr>
            <a:xfrm>
              <a:off x="1796613" y="1153664"/>
              <a:ext cx="13335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IN" sz="1600" dirty="0">
                  <a:effectLst>
                    <a:glow rad="76200">
                      <a:schemeClr val="bg1">
                        <a:alpha val="40000"/>
                      </a:schemeClr>
                    </a:glow>
                  </a:effectLst>
                  <a:latin typeface="Britannic Bold" panose="020B0903060703020204" pitchFamily="34" charset="0"/>
                </a:rPr>
                <a:t>March Week 4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B750951-4787-4847-B23E-A6C0EAE7720C}"/>
                </a:ext>
              </a:extLst>
            </p:cNvPr>
            <p:cNvCxnSpPr/>
            <p:nvPr/>
          </p:nvCxnSpPr>
          <p:spPr>
            <a:xfrm>
              <a:off x="1548967" y="1438195"/>
              <a:ext cx="182879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C695609-C36A-40AD-B5A9-FAD7698A7D9C}"/>
                </a:ext>
              </a:extLst>
            </p:cNvPr>
            <p:cNvSpPr txBox="1"/>
            <p:nvPr/>
          </p:nvSpPr>
          <p:spPr>
            <a:xfrm>
              <a:off x="1548966" y="1525144"/>
              <a:ext cx="1828793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400" dirty="0">
                  <a:effectLst/>
                  <a:latin typeface="Bookman Old Style" panose="02050604050505020204" pitchFamily="18" charset="0"/>
                </a:rPr>
                <a:t>Finalizing the problem statement and project basis feedback given during presentation</a:t>
              </a: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C25C269-A59F-442A-913A-02DF2A949C28}"/>
                </a:ext>
              </a:extLst>
            </p:cNvPr>
            <p:cNvSpPr/>
            <p:nvPr/>
          </p:nvSpPr>
          <p:spPr>
            <a:xfrm>
              <a:off x="1548966" y="2727447"/>
              <a:ext cx="1828787" cy="745263"/>
            </a:xfrm>
            <a:custGeom>
              <a:avLst/>
              <a:gdLst>
                <a:gd name="connsiteX0" fmla="*/ 16314 w 1828787"/>
                <a:gd name="connsiteY0" fmla="*/ 0 h 745263"/>
                <a:gd name="connsiteX1" fmla="*/ 1812473 w 1828787"/>
                <a:gd name="connsiteY1" fmla="*/ 0 h 745263"/>
                <a:gd name="connsiteX2" fmla="*/ 1828787 w 1828787"/>
                <a:gd name="connsiteY2" fmla="*/ 16314 h 745263"/>
                <a:gd name="connsiteX3" fmla="*/ 1828787 w 1828787"/>
                <a:gd name="connsiteY3" fmla="*/ 440518 h 745263"/>
                <a:gd name="connsiteX4" fmla="*/ 1822601 w 1828787"/>
                <a:gd name="connsiteY4" fmla="*/ 501887 h 745263"/>
                <a:gd name="connsiteX5" fmla="*/ 1523988 w 1828787"/>
                <a:gd name="connsiteY5" fmla="*/ 745263 h 745263"/>
                <a:gd name="connsiteX6" fmla="*/ 304805 w 1828787"/>
                <a:gd name="connsiteY6" fmla="*/ 745263 h 745263"/>
                <a:gd name="connsiteX7" fmla="*/ 0 w 1828787"/>
                <a:gd name="connsiteY7" fmla="*/ 440458 h 745263"/>
                <a:gd name="connsiteX8" fmla="*/ 0 w 1828787"/>
                <a:gd name="connsiteY8" fmla="*/ 16314 h 745263"/>
                <a:gd name="connsiteX9" fmla="*/ 16314 w 1828787"/>
                <a:gd name="connsiteY9" fmla="*/ 0 h 745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8787" h="745263">
                  <a:moveTo>
                    <a:pt x="16314" y="0"/>
                  </a:moveTo>
                  <a:lnTo>
                    <a:pt x="1812473" y="0"/>
                  </a:lnTo>
                  <a:cubicBezTo>
                    <a:pt x="1821483" y="0"/>
                    <a:pt x="1828787" y="7304"/>
                    <a:pt x="1828787" y="16314"/>
                  </a:cubicBezTo>
                  <a:lnTo>
                    <a:pt x="1828787" y="440518"/>
                  </a:lnTo>
                  <a:lnTo>
                    <a:pt x="1822601" y="501887"/>
                  </a:lnTo>
                  <a:cubicBezTo>
                    <a:pt x="1794179" y="640781"/>
                    <a:pt x="1671285" y="745263"/>
                    <a:pt x="1523988" y="745263"/>
                  </a:cubicBezTo>
                  <a:lnTo>
                    <a:pt x="304805" y="745263"/>
                  </a:lnTo>
                  <a:cubicBezTo>
                    <a:pt x="136466" y="745263"/>
                    <a:pt x="0" y="608797"/>
                    <a:pt x="0" y="440458"/>
                  </a:cubicBezTo>
                  <a:lnTo>
                    <a:pt x="0" y="16314"/>
                  </a:lnTo>
                  <a:cubicBezTo>
                    <a:pt x="0" y="7304"/>
                    <a:pt x="7304" y="0"/>
                    <a:pt x="16314" y="0"/>
                  </a:cubicBezTo>
                  <a:close/>
                </a:path>
              </a:pathLst>
            </a:custGeom>
            <a:blipFill dpi="0" rotWithShape="1">
              <a:blip r:embed="rId2"/>
              <a:srcRect/>
              <a:stretch>
                <a:fillRect t="-21000" b="-41000"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70874C8-74DA-4543-9D1A-7E962BFA5237}"/>
                </a:ext>
              </a:extLst>
            </p:cNvPr>
            <p:cNvCxnSpPr>
              <a:cxnSpLocks/>
            </p:cNvCxnSpPr>
            <p:nvPr/>
          </p:nvCxnSpPr>
          <p:spPr>
            <a:xfrm>
              <a:off x="1543050" y="2711370"/>
              <a:ext cx="1843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311DB60-DFC7-47A3-A2C0-8F412678B2F9}"/>
              </a:ext>
            </a:extLst>
          </p:cNvPr>
          <p:cNvGrpSpPr/>
          <p:nvPr/>
        </p:nvGrpSpPr>
        <p:grpSpPr>
          <a:xfrm>
            <a:off x="3865197" y="1183804"/>
            <a:ext cx="1843200" cy="2762618"/>
            <a:chOff x="1543050" y="1138018"/>
            <a:chExt cx="1843200" cy="2762618"/>
          </a:xfrm>
        </p:grpSpPr>
        <p:sp>
          <p:nvSpPr>
            <p:cNvPr id="88" name="Circle: Hollow 87">
              <a:extLst>
                <a:ext uri="{FF2B5EF4-FFF2-40B4-BE49-F238E27FC236}">
                  <a16:creationId xmlns:a16="http://schemas.microsoft.com/office/drawing/2014/main" id="{58C49A72-17A9-4C3B-BA3D-C9A79F607BBC}"/>
                </a:ext>
              </a:extLst>
            </p:cNvPr>
            <p:cNvSpPr/>
            <p:nvPr/>
          </p:nvSpPr>
          <p:spPr>
            <a:xfrm>
              <a:off x="2374328" y="3720636"/>
              <a:ext cx="180000" cy="180000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CA3723A-8334-4BF9-9960-C2A5BBC45BF0}"/>
                </a:ext>
              </a:extLst>
            </p:cNvPr>
            <p:cNvCxnSpPr>
              <a:cxnSpLocks/>
            </p:cNvCxnSpPr>
            <p:nvPr/>
          </p:nvCxnSpPr>
          <p:spPr>
            <a:xfrm>
              <a:off x="2463364" y="3472509"/>
              <a:ext cx="0" cy="260032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EF044BEE-8164-4221-A44E-CD59343980AF}"/>
                </a:ext>
              </a:extLst>
            </p:cNvPr>
            <p:cNvSpPr/>
            <p:nvPr/>
          </p:nvSpPr>
          <p:spPr>
            <a:xfrm>
              <a:off x="1548967" y="1138018"/>
              <a:ext cx="1828793" cy="2334491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DD75E0F-95E2-4EA6-9DEB-1E696319A568}"/>
                </a:ext>
              </a:extLst>
            </p:cNvPr>
            <p:cNvSpPr txBox="1"/>
            <p:nvPr/>
          </p:nvSpPr>
          <p:spPr>
            <a:xfrm>
              <a:off x="1796613" y="1153664"/>
              <a:ext cx="13335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IN" sz="1600" dirty="0">
                  <a:effectLst>
                    <a:glow rad="76200">
                      <a:schemeClr val="bg1">
                        <a:alpha val="40000"/>
                      </a:schemeClr>
                    </a:glow>
                  </a:effectLst>
                  <a:latin typeface="Britannic Bold" panose="020B0903060703020204" pitchFamily="34" charset="0"/>
                </a:rPr>
                <a:t>April Week 3,4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8551CF9-21B1-4F45-B707-B6C805929D15}"/>
                </a:ext>
              </a:extLst>
            </p:cNvPr>
            <p:cNvCxnSpPr/>
            <p:nvPr/>
          </p:nvCxnSpPr>
          <p:spPr>
            <a:xfrm>
              <a:off x="1548967" y="1438195"/>
              <a:ext cx="182879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D4F02AD-0110-4FD3-87E6-96EADA1A243C}"/>
                </a:ext>
              </a:extLst>
            </p:cNvPr>
            <p:cNvSpPr txBox="1"/>
            <p:nvPr/>
          </p:nvSpPr>
          <p:spPr>
            <a:xfrm>
              <a:off x="1739932" y="1525144"/>
              <a:ext cx="1446862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400" dirty="0">
                  <a:effectLst/>
                  <a:latin typeface="Bookman Old Style" panose="02050604050505020204" pitchFamily="18" charset="0"/>
                </a:rPr>
                <a:t>Reading literature and finishing EDA to explore the dataset</a:t>
              </a: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D4AA41B-687D-456B-8C31-50F688829512}"/>
                </a:ext>
              </a:extLst>
            </p:cNvPr>
            <p:cNvSpPr/>
            <p:nvPr/>
          </p:nvSpPr>
          <p:spPr>
            <a:xfrm>
              <a:off x="1548966" y="2727447"/>
              <a:ext cx="1828787" cy="745263"/>
            </a:xfrm>
            <a:custGeom>
              <a:avLst/>
              <a:gdLst>
                <a:gd name="connsiteX0" fmla="*/ 16314 w 1828787"/>
                <a:gd name="connsiteY0" fmla="*/ 0 h 745263"/>
                <a:gd name="connsiteX1" fmla="*/ 1812473 w 1828787"/>
                <a:gd name="connsiteY1" fmla="*/ 0 h 745263"/>
                <a:gd name="connsiteX2" fmla="*/ 1828787 w 1828787"/>
                <a:gd name="connsiteY2" fmla="*/ 16314 h 745263"/>
                <a:gd name="connsiteX3" fmla="*/ 1828787 w 1828787"/>
                <a:gd name="connsiteY3" fmla="*/ 440518 h 745263"/>
                <a:gd name="connsiteX4" fmla="*/ 1822601 w 1828787"/>
                <a:gd name="connsiteY4" fmla="*/ 501887 h 745263"/>
                <a:gd name="connsiteX5" fmla="*/ 1523988 w 1828787"/>
                <a:gd name="connsiteY5" fmla="*/ 745263 h 745263"/>
                <a:gd name="connsiteX6" fmla="*/ 304805 w 1828787"/>
                <a:gd name="connsiteY6" fmla="*/ 745263 h 745263"/>
                <a:gd name="connsiteX7" fmla="*/ 0 w 1828787"/>
                <a:gd name="connsiteY7" fmla="*/ 440458 h 745263"/>
                <a:gd name="connsiteX8" fmla="*/ 0 w 1828787"/>
                <a:gd name="connsiteY8" fmla="*/ 16314 h 745263"/>
                <a:gd name="connsiteX9" fmla="*/ 16314 w 1828787"/>
                <a:gd name="connsiteY9" fmla="*/ 0 h 745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8787" h="745263">
                  <a:moveTo>
                    <a:pt x="16314" y="0"/>
                  </a:moveTo>
                  <a:lnTo>
                    <a:pt x="1812473" y="0"/>
                  </a:lnTo>
                  <a:cubicBezTo>
                    <a:pt x="1821483" y="0"/>
                    <a:pt x="1828787" y="7304"/>
                    <a:pt x="1828787" y="16314"/>
                  </a:cubicBezTo>
                  <a:lnTo>
                    <a:pt x="1828787" y="440518"/>
                  </a:lnTo>
                  <a:lnTo>
                    <a:pt x="1822601" y="501887"/>
                  </a:lnTo>
                  <a:cubicBezTo>
                    <a:pt x="1794179" y="640781"/>
                    <a:pt x="1671285" y="745263"/>
                    <a:pt x="1523988" y="745263"/>
                  </a:cubicBezTo>
                  <a:lnTo>
                    <a:pt x="304805" y="745263"/>
                  </a:lnTo>
                  <a:cubicBezTo>
                    <a:pt x="136466" y="745263"/>
                    <a:pt x="0" y="608797"/>
                    <a:pt x="0" y="440458"/>
                  </a:cubicBezTo>
                  <a:lnTo>
                    <a:pt x="0" y="16314"/>
                  </a:lnTo>
                  <a:cubicBezTo>
                    <a:pt x="0" y="7304"/>
                    <a:pt x="7304" y="0"/>
                    <a:pt x="16314" y="0"/>
                  </a:cubicBezTo>
                  <a:close/>
                </a:path>
              </a:pathLst>
            </a:custGeom>
            <a:blipFill dpi="0" rotWithShape="1">
              <a:blip r:embed="rId3"/>
              <a:srcRect/>
              <a:stretch>
                <a:fillRect l="-4000" t="-21000" r="-14000" b="-41000"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B3950E2-1145-4277-9DEF-E1EE6E2C3730}"/>
                </a:ext>
              </a:extLst>
            </p:cNvPr>
            <p:cNvCxnSpPr>
              <a:cxnSpLocks/>
            </p:cNvCxnSpPr>
            <p:nvPr/>
          </p:nvCxnSpPr>
          <p:spPr>
            <a:xfrm>
              <a:off x="1543050" y="2711370"/>
              <a:ext cx="1843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6B5C3A3-7BB1-462D-95D5-288167596C2B}"/>
              </a:ext>
            </a:extLst>
          </p:cNvPr>
          <p:cNvGrpSpPr/>
          <p:nvPr/>
        </p:nvGrpSpPr>
        <p:grpSpPr>
          <a:xfrm>
            <a:off x="6564715" y="1183804"/>
            <a:ext cx="1843200" cy="2762618"/>
            <a:chOff x="1543050" y="1138018"/>
            <a:chExt cx="1843200" cy="2762618"/>
          </a:xfrm>
        </p:grpSpPr>
        <p:sp>
          <p:nvSpPr>
            <p:cNvPr id="106" name="Circle: Hollow 105">
              <a:extLst>
                <a:ext uri="{FF2B5EF4-FFF2-40B4-BE49-F238E27FC236}">
                  <a16:creationId xmlns:a16="http://schemas.microsoft.com/office/drawing/2014/main" id="{23699B48-C160-4407-AB13-E5D7923642CA}"/>
                </a:ext>
              </a:extLst>
            </p:cNvPr>
            <p:cNvSpPr/>
            <p:nvPr/>
          </p:nvSpPr>
          <p:spPr>
            <a:xfrm>
              <a:off x="2374328" y="3720636"/>
              <a:ext cx="180000" cy="180000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565BA5E-73D0-4C53-B940-9A3B848B1F42}"/>
                </a:ext>
              </a:extLst>
            </p:cNvPr>
            <p:cNvCxnSpPr>
              <a:cxnSpLocks/>
            </p:cNvCxnSpPr>
            <p:nvPr/>
          </p:nvCxnSpPr>
          <p:spPr>
            <a:xfrm>
              <a:off x="2463364" y="3472509"/>
              <a:ext cx="0" cy="260032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6DA549E6-F82B-429A-8DFA-8C61A97F37BB}"/>
                </a:ext>
              </a:extLst>
            </p:cNvPr>
            <p:cNvSpPr/>
            <p:nvPr/>
          </p:nvSpPr>
          <p:spPr>
            <a:xfrm>
              <a:off x="1548967" y="1138018"/>
              <a:ext cx="1828793" cy="2334491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6AEF968-0E32-4D63-8060-8B1BA8C1C3A1}"/>
                </a:ext>
              </a:extLst>
            </p:cNvPr>
            <p:cNvSpPr txBox="1"/>
            <p:nvPr/>
          </p:nvSpPr>
          <p:spPr>
            <a:xfrm>
              <a:off x="1864853" y="1153664"/>
              <a:ext cx="13335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IN" sz="1600" dirty="0">
                  <a:effectLst>
                    <a:glow rad="76200">
                      <a:schemeClr val="bg1">
                        <a:alpha val="40000"/>
                      </a:schemeClr>
                    </a:glow>
                  </a:effectLst>
                  <a:latin typeface="Britannic Bold" panose="020B0903060703020204" pitchFamily="34" charset="0"/>
                </a:rPr>
                <a:t>May Week 3,4</a:t>
              </a: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3A0AF63-C899-4ACD-887F-824C849EC373}"/>
                </a:ext>
              </a:extLst>
            </p:cNvPr>
            <p:cNvCxnSpPr/>
            <p:nvPr/>
          </p:nvCxnSpPr>
          <p:spPr>
            <a:xfrm>
              <a:off x="1548967" y="1438195"/>
              <a:ext cx="182879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1F6A4BC-5D18-4A2C-8B7B-F77A6DBE2612}"/>
                </a:ext>
              </a:extLst>
            </p:cNvPr>
            <p:cNvSpPr txBox="1"/>
            <p:nvPr/>
          </p:nvSpPr>
          <p:spPr>
            <a:xfrm>
              <a:off x="1677848" y="1525144"/>
              <a:ext cx="1571030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400" dirty="0">
                  <a:effectLst/>
                  <a:latin typeface="Bookman Old Style" panose="02050604050505020204" pitchFamily="18" charset="0"/>
                </a:rPr>
                <a:t>Improving the model (basis scope) and interpreting the results</a:t>
              </a: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6A7321BC-3437-4A8B-89D5-256733E18C30}"/>
                </a:ext>
              </a:extLst>
            </p:cNvPr>
            <p:cNvSpPr/>
            <p:nvPr/>
          </p:nvSpPr>
          <p:spPr>
            <a:xfrm>
              <a:off x="1548966" y="2727447"/>
              <a:ext cx="1828787" cy="745263"/>
            </a:xfrm>
            <a:custGeom>
              <a:avLst/>
              <a:gdLst>
                <a:gd name="connsiteX0" fmla="*/ 16314 w 1828787"/>
                <a:gd name="connsiteY0" fmla="*/ 0 h 745263"/>
                <a:gd name="connsiteX1" fmla="*/ 1812473 w 1828787"/>
                <a:gd name="connsiteY1" fmla="*/ 0 h 745263"/>
                <a:gd name="connsiteX2" fmla="*/ 1828787 w 1828787"/>
                <a:gd name="connsiteY2" fmla="*/ 16314 h 745263"/>
                <a:gd name="connsiteX3" fmla="*/ 1828787 w 1828787"/>
                <a:gd name="connsiteY3" fmla="*/ 440518 h 745263"/>
                <a:gd name="connsiteX4" fmla="*/ 1822601 w 1828787"/>
                <a:gd name="connsiteY4" fmla="*/ 501887 h 745263"/>
                <a:gd name="connsiteX5" fmla="*/ 1523988 w 1828787"/>
                <a:gd name="connsiteY5" fmla="*/ 745263 h 745263"/>
                <a:gd name="connsiteX6" fmla="*/ 304805 w 1828787"/>
                <a:gd name="connsiteY6" fmla="*/ 745263 h 745263"/>
                <a:gd name="connsiteX7" fmla="*/ 0 w 1828787"/>
                <a:gd name="connsiteY7" fmla="*/ 440458 h 745263"/>
                <a:gd name="connsiteX8" fmla="*/ 0 w 1828787"/>
                <a:gd name="connsiteY8" fmla="*/ 16314 h 745263"/>
                <a:gd name="connsiteX9" fmla="*/ 16314 w 1828787"/>
                <a:gd name="connsiteY9" fmla="*/ 0 h 745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8787" h="745263">
                  <a:moveTo>
                    <a:pt x="16314" y="0"/>
                  </a:moveTo>
                  <a:lnTo>
                    <a:pt x="1812473" y="0"/>
                  </a:lnTo>
                  <a:cubicBezTo>
                    <a:pt x="1821483" y="0"/>
                    <a:pt x="1828787" y="7304"/>
                    <a:pt x="1828787" y="16314"/>
                  </a:cubicBezTo>
                  <a:lnTo>
                    <a:pt x="1828787" y="440518"/>
                  </a:lnTo>
                  <a:lnTo>
                    <a:pt x="1822601" y="501887"/>
                  </a:lnTo>
                  <a:cubicBezTo>
                    <a:pt x="1794179" y="640781"/>
                    <a:pt x="1671285" y="745263"/>
                    <a:pt x="1523988" y="745263"/>
                  </a:cubicBezTo>
                  <a:lnTo>
                    <a:pt x="304805" y="745263"/>
                  </a:lnTo>
                  <a:cubicBezTo>
                    <a:pt x="136466" y="745263"/>
                    <a:pt x="0" y="608797"/>
                    <a:pt x="0" y="440458"/>
                  </a:cubicBezTo>
                  <a:lnTo>
                    <a:pt x="0" y="16314"/>
                  </a:lnTo>
                  <a:cubicBezTo>
                    <a:pt x="0" y="7304"/>
                    <a:pt x="7304" y="0"/>
                    <a:pt x="16314" y="0"/>
                  </a:cubicBezTo>
                  <a:close/>
                </a:path>
              </a:pathLst>
            </a:custGeom>
            <a:blipFill dpi="0" rotWithShape="1">
              <a:blip r:embed="rId4"/>
              <a:srcRect/>
              <a:stretch>
                <a:fillRect t="-15000" b="-26000"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9E7EBAF-1721-47EB-A77D-2B70060E2738}"/>
                </a:ext>
              </a:extLst>
            </p:cNvPr>
            <p:cNvCxnSpPr>
              <a:cxnSpLocks/>
            </p:cNvCxnSpPr>
            <p:nvPr/>
          </p:nvCxnSpPr>
          <p:spPr>
            <a:xfrm>
              <a:off x="1543050" y="2724070"/>
              <a:ext cx="1843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1128482-29F1-4CD8-8FEE-CB8978913A2E}"/>
              </a:ext>
            </a:extLst>
          </p:cNvPr>
          <p:cNvGrpSpPr/>
          <p:nvPr/>
        </p:nvGrpSpPr>
        <p:grpSpPr>
          <a:xfrm>
            <a:off x="9264233" y="1183804"/>
            <a:ext cx="1843200" cy="2762618"/>
            <a:chOff x="1543050" y="1138018"/>
            <a:chExt cx="1843200" cy="2762618"/>
          </a:xfrm>
        </p:grpSpPr>
        <p:sp>
          <p:nvSpPr>
            <p:cNvPr id="115" name="Circle: Hollow 114">
              <a:extLst>
                <a:ext uri="{FF2B5EF4-FFF2-40B4-BE49-F238E27FC236}">
                  <a16:creationId xmlns:a16="http://schemas.microsoft.com/office/drawing/2014/main" id="{640DF823-442F-4ABB-9DAC-7DCCBA6E8BD2}"/>
                </a:ext>
              </a:extLst>
            </p:cNvPr>
            <p:cNvSpPr/>
            <p:nvPr/>
          </p:nvSpPr>
          <p:spPr>
            <a:xfrm>
              <a:off x="2374328" y="3720636"/>
              <a:ext cx="180000" cy="180000"/>
            </a:xfrm>
            <a:prstGeom prst="don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3F399B1-8482-4301-B30B-D54D2953BCA3}"/>
                </a:ext>
              </a:extLst>
            </p:cNvPr>
            <p:cNvCxnSpPr>
              <a:cxnSpLocks/>
            </p:cNvCxnSpPr>
            <p:nvPr/>
          </p:nvCxnSpPr>
          <p:spPr>
            <a:xfrm>
              <a:off x="2463364" y="3472509"/>
              <a:ext cx="0" cy="260032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C846569A-9C57-4CB8-B1F8-54A3587870B5}"/>
                </a:ext>
              </a:extLst>
            </p:cNvPr>
            <p:cNvSpPr/>
            <p:nvPr/>
          </p:nvSpPr>
          <p:spPr>
            <a:xfrm>
              <a:off x="1548967" y="1138018"/>
              <a:ext cx="1828793" cy="2334491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78064CC-CC77-40EB-B842-A2374BE2A510}"/>
                </a:ext>
              </a:extLst>
            </p:cNvPr>
            <p:cNvSpPr txBox="1"/>
            <p:nvPr/>
          </p:nvSpPr>
          <p:spPr>
            <a:xfrm>
              <a:off x="1892149" y="1153664"/>
              <a:ext cx="13335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IN" sz="1600" dirty="0">
                  <a:effectLst>
                    <a:glow rad="76200">
                      <a:schemeClr val="bg1">
                        <a:alpha val="40000"/>
                      </a:schemeClr>
                    </a:glow>
                  </a:effectLst>
                  <a:latin typeface="Britannic Bold" panose="020B0903060703020204" pitchFamily="34" charset="0"/>
                </a:rPr>
                <a:t>June Week 2</a:t>
              </a: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0D66BC9-761B-4243-A1FD-0FCC6C1B0125}"/>
                </a:ext>
              </a:extLst>
            </p:cNvPr>
            <p:cNvCxnSpPr/>
            <p:nvPr/>
          </p:nvCxnSpPr>
          <p:spPr>
            <a:xfrm>
              <a:off x="1548967" y="1438195"/>
              <a:ext cx="182879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6A7F938-72B2-48D7-8B86-D52BF81B4A25}"/>
                </a:ext>
              </a:extLst>
            </p:cNvPr>
            <p:cNvSpPr txBox="1"/>
            <p:nvPr/>
          </p:nvSpPr>
          <p:spPr>
            <a:xfrm>
              <a:off x="1627504" y="1525144"/>
              <a:ext cx="1671718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400" dirty="0">
                  <a:effectLst/>
                  <a:latin typeface="Bookman Old Style" panose="02050604050505020204" pitchFamily="18" charset="0"/>
                </a:rPr>
                <a:t>Presenting the project and briefing the result via PPT presentation</a:t>
              </a: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15CFEB7-7E55-4F51-A254-3B5CF9D0A8BF}"/>
                </a:ext>
              </a:extLst>
            </p:cNvPr>
            <p:cNvSpPr/>
            <p:nvPr/>
          </p:nvSpPr>
          <p:spPr>
            <a:xfrm>
              <a:off x="1548966" y="2727447"/>
              <a:ext cx="1828787" cy="745263"/>
            </a:xfrm>
            <a:custGeom>
              <a:avLst/>
              <a:gdLst>
                <a:gd name="connsiteX0" fmla="*/ 16314 w 1828787"/>
                <a:gd name="connsiteY0" fmla="*/ 0 h 745263"/>
                <a:gd name="connsiteX1" fmla="*/ 1812473 w 1828787"/>
                <a:gd name="connsiteY1" fmla="*/ 0 h 745263"/>
                <a:gd name="connsiteX2" fmla="*/ 1828787 w 1828787"/>
                <a:gd name="connsiteY2" fmla="*/ 16314 h 745263"/>
                <a:gd name="connsiteX3" fmla="*/ 1828787 w 1828787"/>
                <a:gd name="connsiteY3" fmla="*/ 440518 h 745263"/>
                <a:gd name="connsiteX4" fmla="*/ 1822601 w 1828787"/>
                <a:gd name="connsiteY4" fmla="*/ 501887 h 745263"/>
                <a:gd name="connsiteX5" fmla="*/ 1523988 w 1828787"/>
                <a:gd name="connsiteY5" fmla="*/ 745263 h 745263"/>
                <a:gd name="connsiteX6" fmla="*/ 304805 w 1828787"/>
                <a:gd name="connsiteY6" fmla="*/ 745263 h 745263"/>
                <a:gd name="connsiteX7" fmla="*/ 0 w 1828787"/>
                <a:gd name="connsiteY7" fmla="*/ 440458 h 745263"/>
                <a:gd name="connsiteX8" fmla="*/ 0 w 1828787"/>
                <a:gd name="connsiteY8" fmla="*/ 16314 h 745263"/>
                <a:gd name="connsiteX9" fmla="*/ 16314 w 1828787"/>
                <a:gd name="connsiteY9" fmla="*/ 0 h 745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8787" h="745263">
                  <a:moveTo>
                    <a:pt x="16314" y="0"/>
                  </a:moveTo>
                  <a:lnTo>
                    <a:pt x="1812473" y="0"/>
                  </a:lnTo>
                  <a:cubicBezTo>
                    <a:pt x="1821483" y="0"/>
                    <a:pt x="1828787" y="7304"/>
                    <a:pt x="1828787" y="16314"/>
                  </a:cubicBezTo>
                  <a:lnTo>
                    <a:pt x="1828787" y="440518"/>
                  </a:lnTo>
                  <a:lnTo>
                    <a:pt x="1822601" y="501887"/>
                  </a:lnTo>
                  <a:cubicBezTo>
                    <a:pt x="1794179" y="640781"/>
                    <a:pt x="1671285" y="745263"/>
                    <a:pt x="1523988" y="745263"/>
                  </a:cubicBezTo>
                  <a:lnTo>
                    <a:pt x="304805" y="745263"/>
                  </a:lnTo>
                  <a:cubicBezTo>
                    <a:pt x="136466" y="745263"/>
                    <a:pt x="0" y="608797"/>
                    <a:pt x="0" y="440458"/>
                  </a:cubicBezTo>
                  <a:lnTo>
                    <a:pt x="0" y="16314"/>
                  </a:lnTo>
                  <a:cubicBezTo>
                    <a:pt x="0" y="7304"/>
                    <a:pt x="7304" y="0"/>
                    <a:pt x="16314" y="0"/>
                  </a:cubicBezTo>
                  <a:close/>
                </a:path>
              </a:pathLst>
            </a:custGeom>
            <a:blipFill dpi="0" rotWithShape="1">
              <a:blip r:embed="rId5"/>
              <a:srcRect/>
              <a:stretch>
                <a:fillRect t="-21000" b="-41000"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7B8A446-5113-461F-BFD0-0BB4AF07BC33}"/>
                </a:ext>
              </a:extLst>
            </p:cNvPr>
            <p:cNvCxnSpPr>
              <a:cxnSpLocks/>
            </p:cNvCxnSpPr>
            <p:nvPr/>
          </p:nvCxnSpPr>
          <p:spPr>
            <a:xfrm>
              <a:off x="1543050" y="2724070"/>
              <a:ext cx="1843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99021C6-F93D-4161-9930-995E03A22C03}"/>
              </a:ext>
            </a:extLst>
          </p:cNvPr>
          <p:cNvGrpSpPr/>
          <p:nvPr/>
        </p:nvGrpSpPr>
        <p:grpSpPr>
          <a:xfrm>
            <a:off x="5169393" y="3984117"/>
            <a:ext cx="1843200" cy="2769712"/>
            <a:chOff x="2441331" y="3914497"/>
            <a:chExt cx="1843200" cy="2769712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34999CA3-FF1F-4113-AEB1-151715843DA5}"/>
                </a:ext>
              </a:extLst>
            </p:cNvPr>
            <p:cNvGrpSpPr/>
            <p:nvPr/>
          </p:nvGrpSpPr>
          <p:grpSpPr>
            <a:xfrm>
              <a:off x="2448166" y="3914497"/>
              <a:ext cx="1829028" cy="2769712"/>
              <a:chOff x="2420030" y="3900436"/>
              <a:chExt cx="1829028" cy="2769712"/>
            </a:xfrm>
          </p:grpSpPr>
          <p:sp>
            <p:nvSpPr>
              <p:cNvPr id="124" name="Circle: Hollow 123">
                <a:extLst>
                  <a:ext uri="{FF2B5EF4-FFF2-40B4-BE49-F238E27FC236}">
                    <a16:creationId xmlns:a16="http://schemas.microsoft.com/office/drawing/2014/main" id="{ECECCBA2-D9AE-411A-B5AE-86159D2A4EE1}"/>
                  </a:ext>
                </a:extLst>
              </p:cNvPr>
              <p:cNvSpPr/>
              <p:nvPr/>
            </p:nvSpPr>
            <p:spPr>
              <a:xfrm flipV="1">
                <a:off x="3245392" y="3900436"/>
                <a:ext cx="180000" cy="180000"/>
              </a:xfrm>
              <a:prstGeom prst="donu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84AB5603-C552-4579-B5EA-D3650E3862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34428" y="4068531"/>
                <a:ext cx="0" cy="260032"/>
              </a:xfrm>
              <a:prstGeom prst="line">
                <a:avLst/>
              </a:prstGeom>
              <a:ln w="381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527BD434-1258-47E8-B1C7-42AEBBA82207}"/>
                  </a:ext>
                </a:extLst>
              </p:cNvPr>
              <p:cNvSpPr/>
              <p:nvPr/>
            </p:nvSpPr>
            <p:spPr>
              <a:xfrm>
                <a:off x="2420031" y="4328563"/>
                <a:ext cx="1828793" cy="2334491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3C5330EF-FE9E-457D-9412-437FFBC5248B}"/>
                  </a:ext>
                </a:extLst>
              </p:cNvPr>
              <p:cNvSpPr txBox="1"/>
              <p:nvPr/>
            </p:nvSpPr>
            <p:spPr>
              <a:xfrm>
                <a:off x="2752742" y="4348312"/>
                <a:ext cx="13335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1600" dirty="0">
                    <a:effectLst>
                      <a:glow rad="76200">
                        <a:schemeClr val="bg1">
                          <a:alpha val="40000"/>
                        </a:schemeClr>
                      </a:glow>
                    </a:effectLst>
                    <a:latin typeface="Britannic Bold" panose="020B0903060703020204" pitchFamily="34" charset="0"/>
                  </a:rPr>
                  <a:t>May Week 1,2</a:t>
                </a:r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1F0FAAE-CB65-4BD1-841F-B8A9D16647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030" y="4629327"/>
                <a:ext cx="1828793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250CAFD-F0C4-43EB-BC81-B3494E02E165}"/>
                  </a:ext>
                </a:extLst>
              </p:cNvPr>
              <p:cNvSpPr txBox="1"/>
              <p:nvPr/>
            </p:nvSpPr>
            <p:spPr>
              <a:xfrm>
                <a:off x="2582612" y="4702747"/>
                <a:ext cx="1503630" cy="1077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IN" sz="1400" dirty="0">
                    <a:effectLst/>
                    <a:latin typeface="Bookman Old Style" panose="02050604050505020204" pitchFamily="18" charset="0"/>
                  </a:rPr>
                  <a:t>Model building, </a:t>
                </a:r>
              </a:p>
              <a:p>
                <a:pPr algn="ctr"/>
                <a:r>
                  <a:rPr lang="en-IN" sz="1400" dirty="0">
                    <a:effectLst/>
                    <a:latin typeface="Bookman Old Style" panose="02050604050505020204" pitchFamily="18" charset="0"/>
                  </a:rPr>
                  <a:t>Model Training,</a:t>
                </a:r>
              </a:p>
              <a:p>
                <a:pPr algn="ctr"/>
                <a:r>
                  <a:rPr lang="en-IN" sz="1400" dirty="0">
                    <a:effectLst/>
                    <a:latin typeface="Bookman Old Style" panose="02050604050505020204" pitchFamily="18" charset="0"/>
                  </a:rPr>
                  <a:t>Testing and evaluating matrices</a:t>
                </a: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9DB8970F-9786-46F6-9E62-966CACC7AD32}"/>
                  </a:ext>
                </a:extLst>
              </p:cNvPr>
              <p:cNvSpPr/>
              <p:nvPr/>
            </p:nvSpPr>
            <p:spPr>
              <a:xfrm>
                <a:off x="2420271" y="5924885"/>
                <a:ext cx="1828787" cy="745263"/>
              </a:xfrm>
              <a:custGeom>
                <a:avLst/>
                <a:gdLst>
                  <a:gd name="connsiteX0" fmla="*/ 16314 w 1828787"/>
                  <a:gd name="connsiteY0" fmla="*/ 0 h 745263"/>
                  <a:gd name="connsiteX1" fmla="*/ 1812473 w 1828787"/>
                  <a:gd name="connsiteY1" fmla="*/ 0 h 745263"/>
                  <a:gd name="connsiteX2" fmla="*/ 1828787 w 1828787"/>
                  <a:gd name="connsiteY2" fmla="*/ 16314 h 745263"/>
                  <a:gd name="connsiteX3" fmla="*/ 1828787 w 1828787"/>
                  <a:gd name="connsiteY3" fmla="*/ 440518 h 745263"/>
                  <a:gd name="connsiteX4" fmla="*/ 1822601 w 1828787"/>
                  <a:gd name="connsiteY4" fmla="*/ 501887 h 745263"/>
                  <a:gd name="connsiteX5" fmla="*/ 1523988 w 1828787"/>
                  <a:gd name="connsiteY5" fmla="*/ 745263 h 745263"/>
                  <a:gd name="connsiteX6" fmla="*/ 304805 w 1828787"/>
                  <a:gd name="connsiteY6" fmla="*/ 745263 h 745263"/>
                  <a:gd name="connsiteX7" fmla="*/ 0 w 1828787"/>
                  <a:gd name="connsiteY7" fmla="*/ 440458 h 745263"/>
                  <a:gd name="connsiteX8" fmla="*/ 0 w 1828787"/>
                  <a:gd name="connsiteY8" fmla="*/ 16314 h 745263"/>
                  <a:gd name="connsiteX9" fmla="*/ 16314 w 1828787"/>
                  <a:gd name="connsiteY9" fmla="*/ 0 h 745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28787" h="745263">
                    <a:moveTo>
                      <a:pt x="16314" y="0"/>
                    </a:moveTo>
                    <a:lnTo>
                      <a:pt x="1812473" y="0"/>
                    </a:lnTo>
                    <a:cubicBezTo>
                      <a:pt x="1821483" y="0"/>
                      <a:pt x="1828787" y="7304"/>
                      <a:pt x="1828787" y="16314"/>
                    </a:cubicBezTo>
                    <a:lnTo>
                      <a:pt x="1828787" y="440518"/>
                    </a:lnTo>
                    <a:lnTo>
                      <a:pt x="1822601" y="501887"/>
                    </a:lnTo>
                    <a:cubicBezTo>
                      <a:pt x="1794179" y="640781"/>
                      <a:pt x="1671285" y="745263"/>
                      <a:pt x="1523988" y="745263"/>
                    </a:cubicBezTo>
                    <a:lnTo>
                      <a:pt x="304805" y="745263"/>
                    </a:lnTo>
                    <a:cubicBezTo>
                      <a:pt x="136466" y="745263"/>
                      <a:pt x="0" y="608797"/>
                      <a:pt x="0" y="440458"/>
                    </a:cubicBezTo>
                    <a:lnTo>
                      <a:pt x="0" y="16314"/>
                    </a:lnTo>
                    <a:cubicBezTo>
                      <a:pt x="0" y="7304"/>
                      <a:pt x="7304" y="0"/>
                      <a:pt x="16314" y="0"/>
                    </a:cubicBezTo>
                    <a:close/>
                  </a:path>
                </a:pathLst>
              </a:custGeom>
              <a:blipFill dpi="0" rotWithShape="1">
                <a:blip r:embed="rId6"/>
                <a:srcRect/>
                <a:stretch>
                  <a:fillRect l="-50000" t="-21000" r="-8000" b="-41000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F4EBCEA-E264-46D9-9B01-2521441410F5}"/>
                </a:ext>
              </a:extLst>
            </p:cNvPr>
            <p:cNvCxnSpPr>
              <a:cxnSpLocks/>
            </p:cNvCxnSpPr>
            <p:nvPr/>
          </p:nvCxnSpPr>
          <p:spPr>
            <a:xfrm>
              <a:off x="2441331" y="5923071"/>
              <a:ext cx="1843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FBFC77EC-428C-4484-A067-32F1EA71D17A}"/>
              </a:ext>
            </a:extLst>
          </p:cNvPr>
          <p:cNvGrpSpPr/>
          <p:nvPr/>
        </p:nvGrpSpPr>
        <p:grpSpPr>
          <a:xfrm>
            <a:off x="2288931" y="3984117"/>
            <a:ext cx="1843200" cy="2769712"/>
            <a:chOff x="2441331" y="3914497"/>
            <a:chExt cx="1843200" cy="2769712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3C8EF74F-63AF-4DF8-98E2-0208B215C924}"/>
                </a:ext>
              </a:extLst>
            </p:cNvPr>
            <p:cNvGrpSpPr/>
            <p:nvPr/>
          </p:nvGrpSpPr>
          <p:grpSpPr>
            <a:xfrm>
              <a:off x="2448166" y="3914497"/>
              <a:ext cx="1829028" cy="2769712"/>
              <a:chOff x="2420030" y="3900436"/>
              <a:chExt cx="1829028" cy="2769712"/>
            </a:xfrm>
          </p:grpSpPr>
          <p:sp>
            <p:nvSpPr>
              <p:cNvPr id="171" name="Circle: Hollow 170">
                <a:extLst>
                  <a:ext uri="{FF2B5EF4-FFF2-40B4-BE49-F238E27FC236}">
                    <a16:creationId xmlns:a16="http://schemas.microsoft.com/office/drawing/2014/main" id="{84B80BE2-CDA5-4BC3-A9CA-34F6C11A48CF}"/>
                  </a:ext>
                </a:extLst>
              </p:cNvPr>
              <p:cNvSpPr/>
              <p:nvPr/>
            </p:nvSpPr>
            <p:spPr>
              <a:xfrm flipV="1">
                <a:off x="3245392" y="3900436"/>
                <a:ext cx="180000" cy="180000"/>
              </a:xfrm>
              <a:prstGeom prst="donu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81E2769-33A3-495E-BF4B-48434FB2C5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34428" y="4068531"/>
                <a:ext cx="0" cy="260032"/>
              </a:xfrm>
              <a:prstGeom prst="line">
                <a:avLst/>
              </a:prstGeom>
              <a:ln w="381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Rectangle: Rounded Corners 172">
                <a:extLst>
                  <a:ext uri="{FF2B5EF4-FFF2-40B4-BE49-F238E27FC236}">
                    <a16:creationId xmlns:a16="http://schemas.microsoft.com/office/drawing/2014/main" id="{066E48F5-A583-4DD0-BD15-9F29B7A3F889}"/>
                  </a:ext>
                </a:extLst>
              </p:cNvPr>
              <p:cNvSpPr/>
              <p:nvPr/>
            </p:nvSpPr>
            <p:spPr>
              <a:xfrm>
                <a:off x="2420031" y="4328563"/>
                <a:ext cx="1828793" cy="2334491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22F1FE37-4435-4962-B61D-DF34EF47D2B0}"/>
                  </a:ext>
                </a:extLst>
              </p:cNvPr>
              <p:cNvSpPr txBox="1"/>
              <p:nvPr/>
            </p:nvSpPr>
            <p:spPr>
              <a:xfrm>
                <a:off x="2752742" y="4348312"/>
                <a:ext cx="13335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1600" dirty="0">
                    <a:effectLst>
                      <a:glow rad="76200">
                        <a:schemeClr val="bg1">
                          <a:alpha val="40000"/>
                        </a:schemeClr>
                      </a:glow>
                    </a:effectLst>
                    <a:latin typeface="Britannic Bold" panose="020B0903060703020204" pitchFamily="34" charset="0"/>
                  </a:rPr>
                  <a:t>April Week 1,2</a:t>
                </a:r>
              </a:p>
            </p:txBody>
          </p: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019A35C5-C52F-47FD-A31E-603DD225EB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030" y="4629327"/>
                <a:ext cx="1828793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0BF9C4C5-F302-4F9C-B7EB-66BD48977908}"/>
                  </a:ext>
                </a:extLst>
              </p:cNvPr>
              <p:cNvSpPr txBox="1"/>
              <p:nvPr/>
            </p:nvSpPr>
            <p:spPr>
              <a:xfrm>
                <a:off x="2582612" y="4702747"/>
                <a:ext cx="1503630" cy="1077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IN" sz="1400" dirty="0">
                    <a:effectLst/>
                    <a:latin typeface="Bookman Old Style" panose="02050604050505020204" pitchFamily="18" charset="0"/>
                  </a:rPr>
                  <a:t>Data collection, </a:t>
                </a:r>
              </a:p>
              <a:p>
                <a:pPr algn="ctr"/>
                <a:r>
                  <a:rPr lang="en-IN" sz="1400" dirty="0">
                    <a:effectLst/>
                    <a:latin typeface="Bookman Old Style" panose="02050604050505020204" pitchFamily="18" charset="0"/>
                  </a:rPr>
                  <a:t>Data pre-processing, </a:t>
                </a:r>
              </a:p>
              <a:p>
                <a:pPr algn="ctr"/>
                <a:r>
                  <a:rPr lang="en-IN" sz="1400" dirty="0">
                    <a:effectLst/>
                    <a:latin typeface="Bookman Old Style" panose="02050604050505020204" pitchFamily="18" charset="0"/>
                  </a:rPr>
                  <a:t>and </a:t>
                </a:r>
              </a:p>
              <a:p>
                <a:pPr algn="ctr"/>
                <a:r>
                  <a:rPr lang="en-IN" sz="1400" dirty="0">
                    <a:effectLst/>
                    <a:latin typeface="Bookman Old Style" panose="02050604050505020204" pitchFamily="18" charset="0"/>
                  </a:rPr>
                  <a:t>Starting EDA</a:t>
                </a: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B9A0C533-85D7-4966-9397-5B13B5196E49}"/>
                  </a:ext>
                </a:extLst>
              </p:cNvPr>
              <p:cNvSpPr/>
              <p:nvPr/>
            </p:nvSpPr>
            <p:spPr>
              <a:xfrm>
                <a:off x="2420271" y="5924885"/>
                <a:ext cx="1828787" cy="745263"/>
              </a:xfrm>
              <a:custGeom>
                <a:avLst/>
                <a:gdLst>
                  <a:gd name="connsiteX0" fmla="*/ 16314 w 1828787"/>
                  <a:gd name="connsiteY0" fmla="*/ 0 h 745263"/>
                  <a:gd name="connsiteX1" fmla="*/ 1812473 w 1828787"/>
                  <a:gd name="connsiteY1" fmla="*/ 0 h 745263"/>
                  <a:gd name="connsiteX2" fmla="*/ 1828787 w 1828787"/>
                  <a:gd name="connsiteY2" fmla="*/ 16314 h 745263"/>
                  <a:gd name="connsiteX3" fmla="*/ 1828787 w 1828787"/>
                  <a:gd name="connsiteY3" fmla="*/ 440518 h 745263"/>
                  <a:gd name="connsiteX4" fmla="*/ 1822601 w 1828787"/>
                  <a:gd name="connsiteY4" fmla="*/ 501887 h 745263"/>
                  <a:gd name="connsiteX5" fmla="*/ 1523988 w 1828787"/>
                  <a:gd name="connsiteY5" fmla="*/ 745263 h 745263"/>
                  <a:gd name="connsiteX6" fmla="*/ 304805 w 1828787"/>
                  <a:gd name="connsiteY6" fmla="*/ 745263 h 745263"/>
                  <a:gd name="connsiteX7" fmla="*/ 0 w 1828787"/>
                  <a:gd name="connsiteY7" fmla="*/ 440458 h 745263"/>
                  <a:gd name="connsiteX8" fmla="*/ 0 w 1828787"/>
                  <a:gd name="connsiteY8" fmla="*/ 16314 h 745263"/>
                  <a:gd name="connsiteX9" fmla="*/ 16314 w 1828787"/>
                  <a:gd name="connsiteY9" fmla="*/ 0 h 745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28787" h="745263">
                    <a:moveTo>
                      <a:pt x="16314" y="0"/>
                    </a:moveTo>
                    <a:lnTo>
                      <a:pt x="1812473" y="0"/>
                    </a:lnTo>
                    <a:cubicBezTo>
                      <a:pt x="1821483" y="0"/>
                      <a:pt x="1828787" y="7304"/>
                      <a:pt x="1828787" y="16314"/>
                    </a:cubicBezTo>
                    <a:lnTo>
                      <a:pt x="1828787" y="440518"/>
                    </a:lnTo>
                    <a:lnTo>
                      <a:pt x="1822601" y="501887"/>
                    </a:lnTo>
                    <a:cubicBezTo>
                      <a:pt x="1794179" y="640781"/>
                      <a:pt x="1671285" y="745263"/>
                      <a:pt x="1523988" y="745263"/>
                    </a:cubicBezTo>
                    <a:lnTo>
                      <a:pt x="304805" y="745263"/>
                    </a:lnTo>
                    <a:cubicBezTo>
                      <a:pt x="136466" y="745263"/>
                      <a:pt x="0" y="608797"/>
                      <a:pt x="0" y="440458"/>
                    </a:cubicBezTo>
                    <a:lnTo>
                      <a:pt x="0" y="16314"/>
                    </a:lnTo>
                    <a:cubicBezTo>
                      <a:pt x="0" y="7304"/>
                      <a:pt x="7304" y="0"/>
                      <a:pt x="16314" y="0"/>
                    </a:cubicBezTo>
                    <a:close/>
                  </a:path>
                </a:pathLst>
              </a:custGeom>
              <a:blipFill dpi="0" rotWithShape="1">
                <a:blip r:embed="rId7"/>
                <a:srcRect/>
                <a:stretch>
                  <a:fillRect t="-21000" r="-4000" b="-41000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DA886E9-06A9-4F5E-A6F8-7BA4BFAF33A4}"/>
                </a:ext>
              </a:extLst>
            </p:cNvPr>
            <p:cNvCxnSpPr>
              <a:cxnSpLocks/>
            </p:cNvCxnSpPr>
            <p:nvPr/>
          </p:nvCxnSpPr>
          <p:spPr>
            <a:xfrm>
              <a:off x="2441331" y="5923071"/>
              <a:ext cx="1843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19B055E3-6173-41D1-B052-F8BE6318978C}"/>
              </a:ext>
            </a:extLst>
          </p:cNvPr>
          <p:cNvGrpSpPr/>
          <p:nvPr/>
        </p:nvGrpSpPr>
        <p:grpSpPr>
          <a:xfrm>
            <a:off x="8049856" y="3984117"/>
            <a:ext cx="1843200" cy="2769712"/>
            <a:chOff x="2441331" y="3914497"/>
            <a:chExt cx="1843200" cy="276971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79C2AE74-56E9-4CFF-97FA-6D09F2927178}"/>
                </a:ext>
              </a:extLst>
            </p:cNvPr>
            <p:cNvGrpSpPr/>
            <p:nvPr/>
          </p:nvGrpSpPr>
          <p:grpSpPr>
            <a:xfrm>
              <a:off x="2448166" y="3914497"/>
              <a:ext cx="1829028" cy="2769712"/>
              <a:chOff x="2420030" y="3900436"/>
              <a:chExt cx="1829028" cy="2769712"/>
            </a:xfrm>
          </p:grpSpPr>
          <p:sp>
            <p:nvSpPr>
              <p:cNvPr id="181" name="Circle: Hollow 180">
                <a:extLst>
                  <a:ext uri="{FF2B5EF4-FFF2-40B4-BE49-F238E27FC236}">
                    <a16:creationId xmlns:a16="http://schemas.microsoft.com/office/drawing/2014/main" id="{EA2C5FD4-D31C-49FC-9D12-F5237616BA39}"/>
                  </a:ext>
                </a:extLst>
              </p:cNvPr>
              <p:cNvSpPr/>
              <p:nvPr/>
            </p:nvSpPr>
            <p:spPr>
              <a:xfrm flipV="1">
                <a:off x="3245392" y="3900436"/>
                <a:ext cx="180000" cy="180000"/>
              </a:xfrm>
              <a:prstGeom prst="donu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13B8103-8353-41D0-A9F9-3DF283E625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34428" y="4068531"/>
                <a:ext cx="0" cy="260032"/>
              </a:xfrm>
              <a:prstGeom prst="line">
                <a:avLst/>
              </a:prstGeom>
              <a:ln w="381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Rectangle: Rounded Corners 182">
                <a:extLst>
                  <a:ext uri="{FF2B5EF4-FFF2-40B4-BE49-F238E27FC236}">
                    <a16:creationId xmlns:a16="http://schemas.microsoft.com/office/drawing/2014/main" id="{5A5DFDE8-D994-42D6-A96E-6EEF2DD4297F}"/>
                  </a:ext>
                </a:extLst>
              </p:cNvPr>
              <p:cNvSpPr/>
              <p:nvPr/>
            </p:nvSpPr>
            <p:spPr>
              <a:xfrm>
                <a:off x="2420031" y="4328563"/>
                <a:ext cx="1828793" cy="2334491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2B2EAB67-9A0F-4231-AFBB-281AB24CE729}"/>
                  </a:ext>
                </a:extLst>
              </p:cNvPr>
              <p:cNvSpPr txBox="1"/>
              <p:nvPr/>
            </p:nvSpPr>
            <p:spPr>
              <a:xfrm>
                <a:off x="2752742" y="4348312"/>
                <a:ext cx="13335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1600" dirty="0">
                    <a:effectLst>
                      <a:glow rad="76200">
                        <a:schemeClr val="bg1">
                          <a:alpha val="40000"/>
                        </a:schemeClr>
                      </a:glow>
                    </a:effectLst>
                    <a:latin typeface="Britannic Bold" panose="020B0903060703020204" pitchFamily="34" charset="0"/>
                  </a:rPr>
                  <a:t>June Week 1</a:t>
                </a:r>
              </a:p>
            </p:txBody>
          </p: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E9EF38E3-6864-4218-916F-90D7AA968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030" y="4629327"/>
                <a:ext cx="1828793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6ECF6DA5-89B1-4B9E-8FA1-594BC2EE18FE}"/>
                  </a:ext>
                </a:extLst>
              </p:cNvPr>
              <p:cNvSpPr txBox="1"/>
              <p:nvPr/>
            </p:nvSpPr>
            <p:spPr>
              <a:xfrm>
                <a:off x="2571862" y="4702747"/>
                <a:ext cx="1525130" cy="1077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IN" sz="1400" dirty="0">
                    <a:effectLst/>
                    <a:latin typeface="Bookman Old Style" panose="02050604050505020204" pitchFamily="18" charset="0"/>
                  </a:rPr>
                  <a:t>Making inferences and writing the final report for submission</a:t>
                </a: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3D00A2BE-C598-471C-8E89-9E71F946EAD3}"/>
                  </a:ext>
                </a:extLst>
              </p:cNvPr>
              <p:cNvSpPr/>
              <p:nvPr/>
            </p:nvSpPr>
            <p:spPr>
              <a:xfrm>
                <a:off x="2420271" y="5924885"/>
                <a:ext cx="1828787" cy="745263"/>
              </a:xfrm>
              <a:custGeom>
                <a:avLst/>
                <a:gdLst>
                  <a:gd name="connsiteX0" fmla="*/ 16314 w 1828787"/>
                  <a:gd name="connsiteY0" fmla="*/ 0 h 745263"/>
                  <a:gd name="connsiteX1" fmla="*/ 1812473 w 1828787"/>
                  <a:gd name="connsiteY1" fmla="*/ 0 h 745263"/>
                  <a:gd name="connsiteX2" fmla="*/ 1828787 w 1828787"/>
                  <a:gd name="connsiteY2" fmla="*/ 16314 h 745263"/>
                  <a:gd name="connsiteX3" fmla="*/ 1828787 w 1828787"/>
                  <a:gd name="connsiteY3" fmla="*/ 440518 h 745263"/>
                  <a:gd name="connsiteX4" fmla="*/ 1822601 w 1828787"/>
                  <a:gd name="connsiteY4" fmla="*/ 501887 h 745263"/>
                  <a:gd name="connsiteX5" fmla="*/ 1523988 w 1828787"/>
                  <a:gd name="connsiteY5" fmla="*/ 745263 h 745263"/>
                  <a:gd name="connsiteX6" fmla="*/ 304805 w 1828787"/>
                  <a:gd name="connsiteY6" fmla="*/ 745263 h 745263"/>
                  <a:gd name="connsiteX7" fmla="*/ 0 w 1828787"/>
                  <a:gd name="connsiteY7" fmla="*/ 440458 h 745263"/>
                  <a:gd name="connsiteX8" fmla="*/ 0 w 1828787"/>
                  <a:gd name="connsiteY8" fmla="*/ 16314 h 745263"/>
                  <a:gd name="connsiteX9" fmla="*/ 16314 w 1828787"/>
                  <a:gd name="connsiteY9" fmla="*/ 0 h 745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28787" h="745263">
                    <a:moveTo>
                      <a:pt x="16314" y="0"/>
                    </a:moveTo>
                    <a:lnTo>
                      <a:pt x="1812473" y="0"/>
                    </a:lnTo>
                    <a:cubicBezTo>
                      <a:pt x="1821483" y="0"/>
                      <a:pt x="1828787" y="7304"/>
                      <a:pt x="1828787" y="16314"/>
                    </a:cubicBezTo>
                    <a:lnTo>
                      <a:pt x="1828787" y="440518"/>
                    </a:lnTo>
                    <a:lnTo>
                      <a:pt x="1822601" y="501887"/>
                    </a:lnTo>
                    <a:cubicBezTo>
                      <a:pt x="1794179" y="640781"/>
                      <a:pt x="1671285" y="745263"/>
                      <a:pt x="1523988" y="745263"/>
                    </a:cubicBezTo>
                    <a:lnTo>
                      <a:pt x="304805" y="745263"/>
                    </a:lnTo>
                    <a:cubicBezTo>
                      <a:pt x="136466" y="745263"/>
                      <a:pt x="0" y="608797"/>
                      <a:pt x="0" y="440458"/>
                    </a:cubicBezTo>
                    <a:lnTo>
                      <a:pt x="0" y="16314"/>
                    </a:lnTo>
                    <a:cubicBezTo>
                      <a:pt x="0" y="7304"/>
                      <a:pt x="7304" y="0"/>
                      <a:pt x="16314" y="0"/>
                    </a:cubicBezTo>
                    <a:close/>
                  </a:path>
                </a:pathLst>
              </a:custGeom>
              <a:blipFill dpi="0" rotWithShape="1">
                <a:blip r:embed="rId8"/>
                <a:srcRect/>
                <a:stretch>
                  <a:fillRect t="-2000" r="1000" b="-11000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A520D63-B372-4CDB-B522-34B21EAD2687}"/>
                </a:ext>
              </a:extLst>
            </p:cNvPr>
            <p:cNvCxnSpPr>
              <a:cxnSpLocks/>
            </p:cNvCxnSpPr>
            <p:nvPr/>
          </p:nvCxnSpPr>
          <p:spPr>
            <a:xfrm>
              <a:off x="2441331" y="5923071"/>
              <a:ext cx="1843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3BD6A54-7EBA-411E-BCF6-183626689A20}"/>
              </a:ext>
            </a:extLst>
          </p:cNvPr>
          <p:cNvCxnSpPr/>
          <p:nvPr/>
        </p:nvCxnSpPr>
        <p:spPr>
          <a:xfrm>
            <a:off x="583336" y="750279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D7D12A5-1F09-427C-A392-283C8CD077D1}"/>
              </a:ext>
            </a:extLst>
          </p:cNvPr>
          <p:cNvSpPr/>
          <p:nvPr/>
        </p:nvSpPr>
        <p:spPr>
          <a:xfrm>
            <a:off x="545704" y="309983"/>
            <a:ext cx="36837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effectLst>
                  <a:glow rad="76200">
                    <a:schemeClr val="bg1">
                      <a:alpha val="40000"/>
                    </a:schemeClr>
                  </a:glow>
                </a:effectLst>
                <a:latin typeface="Copperplate Gothic Bold" panose="020E0705020206020404" pitchFamily="34" charset="0"/>
              </a:rPr>
              <a:t>PROJECT TIMELINE</a:t>
            </a:r>
          </a:p>
        </p:txBody>
      </p:sp>
    </p:spTree>
    <p:extLst>
      <p:ext uri="{BB962C8B-B14F-4D97-AF65-F5344CB8AC3E}">
        <p14:creationId xmlns:p14="http://schemas.microsoft.com/office/powerpoint/2010/main" val="11205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>
            <a:extLst>
              <a:ext uri="{FF2B5EF4-FFF2-40B4-BE49-F238E27FC236}">
                <a16:creationId xmlns:a16="http://schemas.microsoft.com/office/drawing/2014/main" id="{1D7D12A5-1F09-427C-A392-283C8CD077D1}"/>
              </a:ext>
            </a:extLst>
          </p:cNvPr>
          <p:cNvSpPr/>
          <p:nvPr/>
        </p:nvSpPr>
        <p:spPr>
          <a:xfrm>
            <a:off x="2592218" y="2589964"/>
            <a:ext cx="674088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800" dirty="0">
                <a:effectLst>
                  <a:glow rad="76200">
                    <a:schemeClr val="bg1">
                      <a:alpha val="40000"/>
                    </a:schemeClr>
                  </a:glow>
                </a:effectLst>
                <a:latin typeface="Copperplate Gothic Bold" panose="020E07050202060204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23074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287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Bookman Old Style</vt:lpstr>
      <vt:lpstr>Britannic Bold</vt:lpstr>
      <vt:lpstr>Calibri</vt:lpstr>
      <vt:lpstr>Calibri Light</vt:lpstr>
      <vt:lpstr>Copperplate Gothic Bold</vt:lpstr>
      <vt:lpstr>Elephant</vt:lpstr>
      <vt:lpstr>Times New Roman</vt:lpstr>
      <vt:lpstr>Wingdings</vt:lpstr>
      <vt:lpstr>Office Theme</vt:lpstr>
      <vt:lpstr>Machine Learning Project Ideas and Proposal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10</cp:revision>
  <dcterms:created xsi:type="dcterms:W3CDTF">2022-03-21T18:38:57Z</dcterms:created>
  <dcterms:modified xsi:type="dcterms:W3CDTF">2022-03-21T20:09:38Z</dcterms:modified>
</cp:coreProperties>
</file>