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9" r:id="rId2"/>
  </p:sldMasterIdLst>
  <p:notesMasterIdLst>
    <p:notesMasterId r:id="rId18"/>
  </p:notesMasterIdLst>
  <p:sldIdLst>
    <p:sldId id="329" r:id="rId3"/>
    <p:sldId id="331" r:id="rId4"/>
    <p:sldId id="256" r:id="rId5"/>
    <p:sldId id="327" r:id="rId6"/>
    <p:sldId id="266" r:id="rId7"/>
    <p:sldId id="333" r:id="rId8"/>
    <p:sldId id="258" r:id="rId9"/>
    <p:sldId id="332" r:id="rId10"/>
    <p:sldId id="259" r:id="rId11"/>
    <p:sldId id="260" r:id="rId12"/>
    <p:sldId id="261" r:id="rId13"/>
    <p:sldId id="262" r:id="rId14"/>
    <p:sldId id="263" r:id="rId15"/>
    <p:sldId id="265" r:id="rId16"/>
    <p:sldId id="33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Singla" userId="8e436bd460b3aaa4" providerId="LiveId" clId="{27F3E5B4-DBF3-4C28-9078-5A4FB508DF7D}"/>
    <pc:docChg chg="undo redo custSel addSld delSld modSld">
      <pc:chgData name="Rajat Singla" userId="8e436bd460b3aaa4" providerId="LiveId" clId="{27F3E5B4-DBF3-4C28-9078-5A4FB508DF7D}" dt="2024-03-01T16:28:54.097" v="2493" actId="20577"/>
      <pc:docMkLst>
        <pc:docMk/>
      </pc:docMkLst>
      <pc:sldChg chg="addSp delSp modSp mod">
        <pc:chgData name="Rajat Singla" userId="8e436bd460b3aaa4" providerId="LiveId" clId="{27F3E5B4-DBF3-4C28-9078-5A4FB508DF7D}" dt="2024-03-01T13:44:22.961" v="2188" actId="20577"/>
        <pc:sldMkLst>
          <pc:docMk/>
          <pc:sldMk cId="422876184" sldId="256"/>
        </pc:sldMkLst>
        <pc:spChg chg="mod">
          <ac:chgData name="Rajat Singla" userId="8e436bd460b3aaa4" providerId="LiveId" clId="{27F3E5B4-DBF3-4C28-9078-5A4FB508DF7D}" dt="2024-03-01T13:43:34.571" v="2163" actId="20577"/>
          <ac:spMkLst>
            <pc:docMk/>
            <pc:sldMk cId="422876184" sldId="256"/>
            <ac:spMk id="2" creationId="{AF6DBCDA-CF5D-B091-F99F-C64816FA0FAC}"/>
          </ac:spMkLst>
        </pc:spChg>
        <pc:spChg chg="mod">
          <ac:chgData name="Rajat Singla" userId="8e436bd460b3aaa4" providerId="LiveId" clId="{27F3E5B4-DBF3-4C28-9078-5A4FB508DF7D}" dt="2024-03-01T13:44:22.961" v="2188" actId="20577"/>
          <ac:spMkLst>
            <pc:docMk/>
            <pc:sldMk cId="422876184" sldId="256"/>
            <ac:spMk id="3" creationId="{B3E47429-C035-F772-DB38-C98CE70D16F8}"/>
          </ac:spMkLst>
        </pc:spChg>
        <pc:picChg chg="del">
          <ac:chgData name="Rajat Singla" userId="8e436bd460b3aaa4" providerId="LiveId" clId="{27F3E5B4-DBF3-4C28-9078-5A4FB508DF7D}" dt="2024-02-28T14:16:04.440" v="709" actId="478"/>
          <ac:picMkLst>
            <pc:docMk/>
            <pc:sldMk cId="422876184" sldId="256"/>
            <ac:picMk id="4" creationId="{F1F6B89D-7FCD-0689-4D2D-A78CD1041945}"/>
          </ac:picMkLst>
        </pc:picChg>
        <pc:picChg chg="add mod">
          <ac:chgData name="Rajat Singla" userId="8e436bd460b3aaa4" providerId="LiveId" clId="{27F3E5B4-DBF3-4C28-9078-5A4FB508DF7D}" dt="2024-02-28T14:20:07.499" v="718" actId="1076"/>
          <ac:picMkLst>
            <pc:docMk/>
            <pc:sldMk cId="422876184" sldId="256"/>
            <ac:picMk id="1026" creationId="{6D972443-97BA-3D1F-73FA-0CC10E7854E8}"/>
          </ac:picMkLst>
        </pc:picChg>
      </pc:sldChg>
      <pc:sldChg chg="addSp modSp mod">
        <pc:chgData name="Rajat Singla" userId="8e436bd460b3aaa4" providerId="LiveId" clId="{27F3E5B4-DBF3-4C28-9078-5A4FB508DF7D}" dt="2024-03-01T13:48:14.754" v="2194" actId="20577"/>
        <pc:sldMkLst>
          <pc:docMk/>
          <pc:sldMk cId="1669065170" sldId="258"/>
        </pc:sldMkLst>
        <pc:spChg chg="mod">
          <ac:chgData name="Rajat Singla" userId="8e436bd460b3aaa4" providerId="LiveId" clId="{27F3E5B4-DBF3-4C28-9078-5A4FB508DF7D}" dt="2024-03-01T13:48:14.754" v="2194" actId="20577"/>
          <ac:spMkLst>
            <pc:docMk/>
            <pc:sldMk cId="1669065170" sldId="258"/>
            <ac:spMk id="3" creationId="{5F2B0295-0589-9351-669A-09E68544FE55}"/>
          </ac:spMkLst>
        </pc:spChg>
        <pc:picChg chg="add mod">
          <ac:chgData name="Rajat Singla" userId="8e436bd460b3aaa4" providerId="LiveId" clId="{27F3E5B4-DBF3-4C28-9078-5A4FB508DF7D}" dt="2024-02-29T15:25:28.647" v="1606" actId="931"/>
          <ac:picMkLst>
            <pc:docMk/>
            <pc:sldMk cId="1669065170" sldId="258"/>
            <ac:picMk id="4" creationId="{CF0932CE-F5EB-7821-488A-6A96F3A56B7D}"/>
          </ac:picMkLst>
        </pc:picChg>
      </pc:sldChg>
      <pc:sldChg chg="modSp mod">
        <pc:chgData name="Rajat Singla" userId="8e436bd460b3aaa4" providerId="LiveId" clId="{27F3E5B4-DBF3-4C28-9078-5A4FB508DF7D}" dt="2024-03-01T13:57:21.732" v="2279" actId="20577"/>
        <pc:sldMkLst>
          <pc:docMk/>
          <pc:sldMk cId="2176502379" sldId="259"/>
        </pc:sldMkLst>
        <pc:spChg chg="mod">
          <ac:chgData name="Rajat Singla" userId="8e436bd460b3aaa4" providerId="LiveId" clId="{27F3E5B4-DBF3-4C28-9078-5A4FB508DF7D}" dt="2024-03-01T13:57:21.732" v="2279" actId="20577"/>
          <ac:spMkLst>
            <pc:docMk/>
            <pc:sldMk cId="2176502379" sldId="259"/>
            <ac:spMk id="3" creationId="{8D2A146C-A595-93F2-A12C-4EFA2A1106C3}"/>
          </ac:spMkLst>
        </pc:spChg>
      </pc:sldChg>
      <pc:sldChg chg="addSp modSp mod">
        <pc:chgData name="Rajat Singla" userId="8e436bd460b3aaa4" providerId="LiveId" clId="{27F3E5B4-DBF3-4C28-9078-5A4FB508DF7D}" dt="2024-03-01T13:49:23.453" v="2195" actId="20577"/>
        <pc:sldMkLst>
          <pc:docMk/>
          <pc:sldMk cId="2923162330" sldId="260"/>
        </pc:sldMkLst>
        <pc:spChg chg="mod">
          <ac:chgData name="Rajat Singla" userId="8e436bd460b3aaa4" providerId="LiveId" clId="{27F3E5B4-DBF3-4C28-9078-5A4FB508DF7D}" dt="2024-03-01T13:49:23.453" v="2195" actId="20577"/>
          <ac:spMkLst>
            <pc:docMk/>
            <pc:sldMk cId="2923162330" sldId="260"/>
            <ac:spMk id="3" creationId="{B1FAD7CF-B102-1C1F-6693-DE41546BE865}"/>
          </ac:spMkLst>
        </pc:spChg>
        <pc:picChg chg="add mod">
          <ac:chgData name="Rajat Singla" userId="8e436bd460b3aaa4" providerId="LiveId" clId="{27F3E5B4-DBF3-4C28-9078-5A4FB508DF7D}" dt="2024-02-29T16:03:24.609" v="1974" actId="1076"/>
          <ac:picMkLst>
            <pc:docMk/>
            <pc:sldMk cId="2923162330" sldId="260"/>
            <ac:picMk id="4" creationId="{C5D237CA-E4B0-B384-A67F-0E601D565C01}"/>
          </ac:picMkLst>
        </pc:picChg>
      </pc:sldChg>
      <pc:sldChg chg="modSp mod">
        <pc:chgData name="Rajat Singla" userId="8e436bd460b3aaa4" providerId="LiveId" clId="{27F3E5B4-DBF3-4C28-9078-5A4FB508DF7D}" dt="2024-03-01T13:56:07.613" v="2273" actId="20577"/>
        <pc:sldMkLst>
          <pc:docMk/>
          <pc:sldMk cId="3659074424" sldId="261"/>
        </pc:sldMkLst>
        <pc:spChg chg="mod">
          <ac:chgData name="Rajat Singla" userId="8e436bd460b3aaa4" providerId="LiveId" clId="{27F3E5B4-DBF3-4C28-9078-5A4FB508DF7D}" dt="2024-03-01T13:56:07.613" v="2273" actId="20577"/>
          <ac:spMkLst>
            <pc:docMk/>
            <pc:sldMk cId="3659074424" sldId="261"/>
            <ac:spMk id="3" creationId="{DA61DE39-5BDE-29BE-98BB-9FDA888256AB}"/>
          </ac:spMkLst>
        </pc:spChg>
      </pc:sldChg>
      <pc:sldChg chg="addSp modSp add del mod">
        <pc:chgData name="Rajat Singla" userId="8e436bd460b3aaa4" providerId="LiveId" clId="{27F3E5B4-DBF3-4C28-9078-5A4FB508DF7D}" dt="2024-03-01T13:59:40.901" v="2288" actId="20577"/>
        <pc:sldMkLst>
          <pc:docMk/>
          <pc:sldMk cId="14199100" sldId="262"/>
        </pc:sldMkLst>
        <pc:spChg chg="mod">
          <ac:chgData name="Rajat Singla" userId="8e436bd460b3aaa4" providerId="LiveId" clId="{27F3E5B4-DBF3-4C28-9078-5A4FB508DF7D}" dt="2024-03-01T13:59:40.901" v="2288" actId="20577"/>
          <ac:spMkLst>
            <pc:docMk/>
            <pc:sldMk cId="14199100" sldId="262"/>
            <ac:spMk id="3" creationId="{EF03B3AD-E908-02F1-AFEF-18FC53EDFAB5}"/>
          </ac:spMkLst>
        </pc:spChg>
        <pc:picChg chg="add mod">
          <ac:chgData name="Rajat Singla" userId="8e436bd460b3aaa4" providerId="LiveId" clId="{27F3E5B4-DBF3-4C28-9078-5A4FB508DF7D}" dt="2024-02-29T16:14:04.159" v="1987" actId="1076"/>
          <ac:picMkLst>
            <pc:docMk/>
            <pc:sldMk cId="14199100" sldId="262"/>
            <ac:picMk id="4" creationId="{D79D5208-66AF-BFBB-9070-7C5C3FE43E3A}"/>
          </ac:picMkLst>
        </pc:picChg>
        <pc:picChg chg="add mod">
          <ac:chgData name="Rajat Singla" userId="8e436bd460b3aaa4" providerId="LiveId" clId="{27F3E5B4-DBF3-4C28-9078-5A4FB508DF7D}" dt="2024-02-29T16:15:52.635" v="1990" actId="14100"/>
          <ac:picMkLst>
            <pc:docMk/>
            <pc:sldMk cId="14199100" sldId="262"/>
            <ac:picMk id="6" creationId="{133509C3-EDA1-5A85-FEBF-DC01E7541F0D}"/>
          </ac:picMkLst>
        </pc:picChg>
      </pc:sldChg>
      <pc:sldChg chg="addSp modSp mod">
        <pc:chgData name="Rajat Singla" userId="8e436bd460b3aaa4" providerId="LiveId" clId="{27F3E5B4-DBF3-4C28-9078-5A4FB508DF7D}" dt="2024-03-01T13:51:43.019" v="2230" actId="20577"/>
        <pc:sldMkLst>
          <pc:docMk/>
          <pc:sldMk cId="3871950538" sldId="263"/>
        </pc:sldMkLst>
        <pc:spChg chg="mod">
          <ac:chgData name="Rajat Singla" userId="8e436bd460b3aaa4" providerId="LiveId" clId="{27F3E5B4-DBF3-4C28-9078-5A4FB508DF7D}" dt="2024-03-01T13:51:43.019" v="2230" actId="20577"/>
          <ac:spMkLst>
            <pc:docMk/>
            <pc:sldMk cId="3871950538" sldId="263"/>
            <ac:spMk id="3" creationId="{8B992CA6-6A83-4DE6-B9CE-2B4C1CE83693}"/>
          </ac:spMkLst>
        </pc:spChg>
        <pc:picChg chg="add mod">
          <ac:chgData name="Rajat Singla" userId="8e436bd460b3aaa4" providerId="LiveId" clId="{27F3E5B4-DBF3-4C28-9078-5A4FB508DF7D}" dt="2024-02-29T16:12:51.959" v="1985" actId="14100"/>
          <ac:picMkLst>
            <pc:docMk/>
            <pc:sldMk cId="3871950538" sldId="263"/>
            <ac:picMk id="4" creationId="{6BDAD3E4-E59F-E483-C564-782628630442}"/>
          </ac:picMkLst>
        </pc:picChg>
        <pc:picChg chg="add mod">
          <ac:chgData name="Rajat Singla" userId="8e436bd460b3aaa4" providerId="LiveId" clId="{27F3E5B4-DBF3-4C28-9078-5A4FB508DF7D}" dt="2024-02-29T16:12:46.680" v="1984" actId="14100"/>
          <ac:picMkLst>
            <pc:docMk/>
            <pc:sldMk cId="3871950538" sldId="263"/>
            <ac:picMk id="6" creationId="{465D7CFB-4C6F-BCA3-D248-5EA2BB41090C}"/>
          </ac:picMkLst>
        </pc:picChg>
      </pc:sldChg>
      <pc:sldChg chg="modSp del mod">
        <pc:chgData name="Rajat Singla" userId="8e436bd460b3aaa4" providerId="LiveId" clId="{27F3E5B4-DBF3-4C28-9078-5A4FB508DF7D}" dt="2024-02-28T16:00:59.239" v="885" actId="2696"/>
        <pc:sldMkLst>
          <pc:docMk/>
          <pc:sldMk cId="3207713902" sldId="264"/>
        </pc:sldMkLst>
        <pc:spChg chg="mod">
          <ac:chgData name="Rajat Singla" userId="8e436bd460b3aaa4" providerId="LiveId" clId="{27F3E5B4-DBF3-4C28-9078-5A4FB508DF7D}" dt="2024-02-28T16:00:53.566" v="884" actId="20577"/>
          <ac:spMkLst>
            <pc:docMk/>
            <pc:sldMk cId="3207713902" sldId="264"/>
            <ac:spMk id="3" creationId="{BA6C7432-B104-2FBA-3E0A-19D40ED0FEE2}"/>
          </ac:spMkLst>
        </pc:spChg>
      </pc:sldChg>
      <pc:sldChg chg="modSp mod">
        <pc:chgData name="Rajat Singla" userId="8e436bd460b3aaa4" providerId="LiveId" clId="{27F3E5B4-DBF3-4C28-9078-5A4FB508DF7D}" dt="2024-03-01T16:28:54.097" v="2493" actId="20577"/>
        <pc:sldMkLst>
          <pc:docMk/>
          <pc:sldMk cId="3355075451" sldId="265"/>
        </pc:sldMkLst>
        <pc:spChg chg="mod">
          <ac:chgData name="Rajat Singla" userId="8e436bd460b3aaa4" providerId="LiveId" clId="{27F3E5B4-DBF3-4C28-9078-5A4FB508DF7D}" dt="2024-03-01T16:28:54.097" v="2493" actId="20577"/>
          <ac:spMkLst>
            <pc:docMk/>
            <pc:sldMk cId="3355075451" sldId="265"/>
            <ac:spMk id="3" creationId="{4CB7D573-5EE6-BA9F-2CAF-23DE74D7B0F5}"/>
          </ac:spMkLst>
        </pc:spChg>
      </pc:sldChg>
      <pc:sldChg chg="modSp mod">
        <pc:chgData name="Rajat Singla" userId="8e436bd460b3aaa4" providerId="LiveId" clId="{27F3E5B4-DBF3-4C28-9078-5A4FB508DF7D}" dt="2024-02-28T16:00:03.184" v="775" actId="20577"/>
        <pc:sldMkLst>
          <pc:docMk/>
          <pc:sldMk cId="1588561136" sldId="266"/>
        </pc:sldMkLst>
        <pc:graphicFrameChg chg="modGraphic">
          <ac:chgData name="Rajat Singla" userId="8e436bd460b3aaa4" providerId="LiveId" clId="{27F3E5B4-DBF3-4C28-9078-5A4FB508DF7D}" dt="2024-02-28T16:00:03.184" v="775" actId="20577"/>
          <ac:graphicFrameMkLst>
            <pc:docMk/>
            <pc:sldMk cId="1588561136" sldId="266"/>
            <ac:graphicFrameMk id="4" creationId="{DF34D7BA-6B9C-156D-EFA4-1A343DF1D9F4}"/>
          </ac:graphicFrameMkLst>
        </pc:graphicFrameChg>
      </pc:sldChg>
      <pc:sldChg chg="modSp mod">
        <pc:chgData name="Rajat Singla" userId="8e436bd460b3aaa4" providerId="LiveId" clId="{27F3E5B4-DBF3-4C28-9078-5A4FB508DF7D}" dt="2024-03-01T13:41:05.272" v="2146" actId="20577"/>
        <pc:sldMkLst>
          <pc:docMk/>
          <pc:sldMk cId="340846534" sldId="292"/>
        </pc:sldMkLst>
        <pc:spChg chg="mod">
          <ac:chgData name="Rajat Singla" userId="8e436bd460b3aaa4" providerId="LiveId" clId="{27F3E5B4-DBF3-4C28-9078-5A4FB508DF7D}" dt="2024-02-29T15:42:14.313" v="1872" actId="20577"/>
          <ac:spMkLst>
            <pc:docMk/>
            <pc:sldMk cId="340846534" sldId="292"/>
            <ac:spMk id="91" creationId="{00000000-0000-0000-0000-000000000000}"/>
          </ac:spMkLst>
        </pc:spChg>
        <pc:spChg chg="mod">
          <ac:chgData name="Rajat Singla" userId="8e436bd460b3aaa4" providerId="LiveId" clId="{27F3E5B4-DBF3-4C28-9078-5A4FB508DF7D}" dt="2024-03-01T13:41:05.272" v="2146" actId="20577"/>
          <ac:spMkLst>
            <pc:docMk/>
            <pc:sldMk cId="340846534" sldId="292"/>
            <ac:spMk id="93" creationId="{00000000-0000-0000-0000-000000000000}"/>
          </ac:spMkLst>
        </pc:spChg>
      </pc:sldChg>
      <pc:sldChg chg="addSp delSp modSp del mod">
        <pc:chgData name="Rajat Singla" userId="8e436bd460b3aaa4" providerId="LiveId" clId="{27F3E5B4-DBF3-4C28-9078-5A4FB508DF7D}" dt="2024-02-29T15:24:55.101" v="1602" actId="2696"/>
        <pc:sldMkLst>
          <pc:docMk/>
          <pc:sldMk cId="0" sldId="326"/>
        </pc:sldMkLst>
        <pc:spChg chg="mod">
          <ac:chgData name="Rajat Singla" userId="8e436bd460b3aaa4" providerId="LiveId" clId="{27F3E5B4-DBF3-4C28-9078-5A4FB508DF7D}" dt="2024-02-28T14:03:24.215" v="657" actId="20577"/>
          <ac:spMkLst>
            <pc:docMk/>
            <pc:sldMk cId="0" sldId="326"/>
            <ac:spMk id="5" creationId="{95E41E69-AFB9-193B-55C8-0C2A35CE5204}"/>
          </ac:spMkLst>
        </pc:spChg>
        <pc:spChg chg="add del mod">
          <ac:chgData name="Rajat Singla" userId="8e436bd460b3aaa4" providerId="LiveId" clId="{27F3E5B4-DBF3-4C28-9078-5A4FB508DF7D}" dt="2024-02-28T14:03:12.886" v="641" actId="1076"/>
          <ac:spMkLst>
            <pc:docMk/>
            <pc:sldMk cId="0" sldId="326"/>
            <ac:spMk id="6" creationId="{C146B6D8-AB82-80FD-FF38-39290CACBCC0}"/>
          </ac:spMkLst>
        </pc:spChg>
        <pc:spChg chg="mod">
          <ac:chgData name="Rajat Singla" userId="8e436bd460b3aaa4" providerId="LiveId" clId="{27F3E5B4-DBF3-4C28-9078-5A4FB508DF7D}" dt="2024-02-28T14:00:46.819" v="617" actId="20577"/>
          <ac:spMkLst>
            <pc:docMk/>
            <pc:sldMk cId="0" sldId="326"/>
            <ac:spMk id="2952" creationId="{00000000-0000-0000-0000-000000000000}"/>
          </ac:spMkLst>
        </pc:spChg>
        <pc:spChg chg="mod">
          <ac:chgData name="Rajat Singla" userId="8e436bd460b3aaa4" providerId="LiveId" clId="{27F3E5B4-DBF3-4C28-9078-5A4FB508DF7D}" dt="2024-02-28T14:05:45.064" v="674" actId="20577"/>
          <ac:spMkLst>
            <pc:docMk/>
            <pc:sldMk cId="0" sldId="326"/>
            <ac:spMk id="2954" creationId="{00000000-0000-0000-0000-000000000000}"/>
          </ac:spMkLst>
        </pc:spChg>
        <pc:spChg chg="del mod">
          <ac:chgData name="Rajat Singla" userId="8e436bd460b3aaa4" providerId="LiveId" clId="{27F3E5B4-DBF3-4C28-9078-5A4FB508DF7D}" dt="2024-02-28T14:01:36.299" v="632"/>
          <ac:spMkLst>
            <pc:docMk/>
            <pc:sldMk cId="0" sldId="326"/>
            <ac:spMk id="2957" creationId="{00000000-0000-0000-0000-000000000000}"/>
          </ac:spMkLst>
        </pc:spChg>
        <pc:spChg chg="del mod">
          <ac:chgData name="Rajat Singla" userId="8e436bd460b3aaa4" providerId="LiveId" clId="{27F3E5B4-DBF3-4C28-9078-5A4FB508DF7D}" dt="2024-02-28T14:01:07.336" v="623" actId="478"/>
          <ac:spMkLst>
            <pc:docMk/>
            <pc:sldMk cId="0" sldId="326"/>
            <ac:spMk id="2958" creationId="{00000000-0000-0000-0000-000000000000}"/>
          </ac:spMkLst>
        </pc:spChg>
        <pc:spChg chg="del mod">
          <ac:chgData name="Rajat Singla" userId="8e436bd460b3aaa4" providerId="LiveId" clId="{27F3E5B4-DBF3-4C28-9078-5A4FB508DF7D}" dt="2024-02-28T14:03:48.592" v="664"/>
          <ac:spMkLst>
            <pc:docMk/>
            <pc:sldMk cId="0" sldId="326"/>
            <ac:spMk id="2959" creationId="{00000000-0000-0000-0000-000000000000}"/>
          </ac:spMkLst>
        </pc:spChg>
        <pc:spChg chg="del">
          <ac:chgData name="Rajat Singla" userId="8e436bd460b3aaa4" providerId="LiveId" clId="{27F3E5B4-DBF3-4C28-9078-5A4FB508DF7D}" dt="2024-02-28T14:02:21.777" v="636" actId="478"/>
          <ac:spMkLst>
            <pc:docMk/>
            <pc:sldMk cId="0" sldId="326"/>
            <ac:spMk id="2960" creationId="{00000000-0000-0000-0000-000000000000}"/>
          </ac:spMkLst>
        </pc:spChg>
        <pc:spChg chg="del">
          <ac:chgData name="Rajat Singla" userId="8e436bd460b3aaa4" providerId="LiveId" clId="{27F3E5B4-DBF3-4C28-9078-5A4FB508DF7D}" dt="2024-02-28T14:02:04.891" v="634" actId="478"/>
          <ac:spMkLst>
            <pc:docMk/>
            <pc:sldMk cId="0" sldId="326"/>
            <ac:spMk id="2961" creationId="{00000000-0000-0000-0000-000000000000}"/>
          </ac:spMkLst>
        </pc:spChg>
        <pc:spChg chg="del mod">
          <ac:chgData name="Rajat Singla" userId="8e436bd460b3aaa4" providerId="LiveId" clId="{27F3E5B4-DBF3-4C28-9078-5A4FB508DF7D}" dt="2024-02-28T14:04:11.976" v="672"/>
          <ac:spMkLst>
            <pc:docMk/>
            <pc:sldMk cId="0" sldId="326"/>
            <ac:spMk id="2962" creationId="{00000000-0000-0000-0000-000000000000}"/>
          </ac:spMkLst>
        </pc:spChg>
        <pc:spChg chg="del mod">
          <ac:chgData name="Rajat Singla" userId="8e436bd460b3aaa4" providerId="LiveId" clId="{27F3E5B4-DBF3-4C28-9078-5A4FB508DF7D}" dt="2024-02-29T15:21:54.899" v="1593"/>
          <ac:spMkLst>
            <pc:docMk/>
            <pc:sldMk cId="0" sldId="326"/>
            <ac:spMk id="2976" creationId="{00000000-0000-0000-0000-000000000000}"/>
          </ac:spMkLst>
        </pc:spChg>
        <pc:spChg chg="del mod">
          <ac:chgData name="Rajat Singla" userId="8e436bd460b3aaa4" providerId="LiveId" clId="{27F3E5B4-DBF3-4C28-9078-5A4FB508DF7D}" dt="2024-02-29T15:21:54.901" v="1595"/>
          <ac:spMkLst>
            <pc:docMk/>
            <pc:sldMk cId="0" sldId="326"/>
            <ac:spMk id="2977" creationId="{00000000-0000-0000-0000-000000000000}"/>
          </ac:spMkLst>
        </pc:spChg>
        <pc:grpChg chg="del">
          <ac:chgData name="Rajat Singla" userId="8e436bd460b3aaa4" providerId="LiveId" clId="{27F3E5B4-DBF3-4C28-9078-5A4FB508DF7D}" dt="2024-02-28T14:01:20.309" v="624" actId="21"/>
          <ac:grpSpMkLst>
            <pc:docMk/>
            <pc:sldMk cId="0" sldId="326"/>
            <ac:grpSpMk id="2914" creationId="{00000000-0000-0000-0000-000000000000}"/>
          </ac:grpSpMkLst>
        </pc:grpChg>
        <pc:grpChg chg="del">
          <ac:chgData name="Rajat Singla" userId="8e436bd460b3aaa4" providerId="LiveId" clId="{27F3E5B4-DBF3-4C28-9078-5A4FB508DF7D}" dt="2024-02-28T14:01:28.188" v="625" actId="21"/>
          <ac:grpSpMkLst>
            <pc:docMk/>
            <pc:sldMk cId="0" sldId="326"/>
            <ac:grpSpMk id="2917" creationId="{00000000-0000-0000-0000-000000000000}"/>
          </ac:grpSpMkLst>
        </pc:grpChg>
        <pc:grpChg chg="del">
          <ac:chgData name="Rajat Singla" userId="8e436bd460b3aaa4" providerId="LiveId" clId="{27F3E5B4-DBF3-4C28-9078-5A4FB508DF7D}" dt="2024-02-28T14:03:03.154" v="640" actId="21"/>
          <ac:grpSpMkLst>
            <pc:docMk/>
            <pc:sldMk cId="0" sldId="326"/>
            <ac:grpSpMk id="2920" creationId="{00000000-0000-0000-0000-000000000000}"/>
          </ac:grpSpMkLst>
        </pc:grpChg>
        <pc:grpChg chg="del">
          <ac:chgData name="Rajat Singla" userId="8e436bd460b3aaa4" providerId="LiveId" clId="{27F3E5B4-DBF3-4C28-9078-5A4FB508DF7D}" dt="2024-02-28T14:01:55.200" v="633" actId="21"/>
          <ac:grpSpMkLst>
            <pc:docMk/>
            <pc:sldMk cId="0" sldId="326"/>
            <ac:grpSpMk id="2923" creationId="{00000000-0000-0000-0000-000000000000}"/>
          </ac:grpSpMkLst>
        </pc:grpChg>
        <pc:grpChg chg="del">
          <ac:chgData name="Rajat Singla" userId="8e436bd460b3aaa4" providerId="LiveId" clId="{27F3E5B4-DBF3-4C28-9078-5A4FB508DF7D}" dt="2024-02-28T14:02:14.772" v="635" actId="21"/>
          <ac:grpSpMkLst>
            <pc:docMk/>
            <pc:sldMk cId="0" sldId="326"/>
            <ac:grpSpMk id="2930" creationId="{00000000-0000-0000-0000-000000000000}"/>
          </ac:grpSpMkLst>
        </pc:grpChg>
        <pc:grpChg chg="del">
          <ac:chgData name="Rajat Singla" userId="8e436bd460b3aaa4" providerId="LiveId" clId="{27F3E5B4-DBF3-4C28-9078-5A4FB508DF7D}" dt="2024-02-28T14:04:01.349" v="665" actId="478"/>
          <ac:grpSpMkLst>
            <pc:docMk/>
            <pc:sldMk cId="0" sldId="326"/>
            <ac:grpSpMk id="2936" creationId="{00000000-0000-0000-0000-000000000000}"/>
          </ac:grpSpMkLst>
        </pc:grpChg>
      </pc:sldChg>
      <pc:sldChg chg="add del">
        <pc:chgData name="Rajat Singla" userId="8e436bd460b3aaa4" providerId="LiveId" clId="{27F3E5B4-DBF3-4C28-9078-5A4FB508DF7D}" dt="2024-02-29T15:25:09.736" v="1605"/>
        <pc:sldMkLst>
          <pc:docMk/>
          <pc:sldMk cId="438227814" sldId="326"/>
        </pc:sldMkLst>
      </pc:sldChg>
      <pc:sldChg chg="add del">
        <pc:chgData name="Rajat Singla" userId="8e436bd460b3aaa4" providerId="LiveId" clId="{27F3E5B4-DBF3-4C28-9078-5A4FB508DF7D}" dt="2024-02-29T15:25:41.636" v="1608"/>
        <pc:sldMkLst>
          <pc:docMk/>
          <pc:sldMk cId="1768673194" sldId="326"/>
        </pc:sldMkLst>
      </pc:sldChg>
      <pc:sldChg chg="modSp mod">
        <pc:chgData name="Rajat Singla" userId="8e436bd460b3aaa4" providerId="LiveId" clId="{27F3E5B4-DBF3-4C28-9078-5A4FB508DF7D}" dt="2024-03-01T14:01:12.180" v="2291" actId="14100"/>
        <pc:sldMkLst>
          <pc:docMk/>
          <pc:sldMk cId="4029536356" sldId="327"/>
        </pc:sldMkLst>
        <pc:picChg chg="mod">
          <ac:chgData name="Rajat Singla" userId="8e436bd460b3aaa4" providerId="LiveId" clId="{27F3E5B4-DBF3-4C28-9078-5A4FB508DF7D}" dt="2024-03-01T14:01:12.180" v="2291" actId="14100"/>
          <ac:picMkLst>
            <pc:docMk/>
            <pc:sldMk cId="4029536356" sldId="327"/>
            <ac:picMk id="2" creationId="{22EEE3D3-2B7F-5804-069C-A2528CAA60F8}"/>
          </ac:picMkLst>
        </pc:picChg>
      </pc:sldChg>
      <pc:sldChg chg="addSp delSp modSp mod">
        <pc:chgData name="Rajat Singla" userId="8e436bd460b3aaa4" providerId="LiveId" clId="{27F3E5B4-DBF3-4C28-9078-5A4FB508DF7D}" dt="2024-02-29T17:43:37.304" v="2128" actId="947"/>
        <pc:sldMkLst>
          <pc:docMk/>
          <pc:sldMk cId="2800900519" sldId="329"/>
        </pc:sldMkLst>
        <pc:spChg chg="mod">
          <ac:chgData name="Rajat Singla" userId="8e436bd460b3aaa4" providerId="LiveId" clId="{27F3E5B4-DBF3-4C28-9078-5A4FB508DF7D}" dt="2024-02-29T15:40:32.478" v="1856" actId="113"/>
          <ac:spMkLst>
            <pc:docMk/>
            <pc:sldMk cId="2800900519" sldId="329"/>
            <ac:spMk id="2" creationId="{BF550B6F-47C3-150F-621C-44C272C6B554}"/>
          </ac:spMkLst>
        </pc:spChg>
        <pc:spChg chg="mod">
          <ac:chgData name="Rajat Singla" userId="8e436bd460b3aaa4" providerId="LiveId" clId="{27F3E5B4-DBF3-4C28-9078-5A4FB508DF7D}" dt="2024-02-29T17:43:37.304" v="2128" actId="947"/>
          <ac:spMkLst>
            <pc:docMk/>
            <pc:sldMk cId="2800900519" sldId="329"/>
            <ac:spMk id="3" creationId="{C36F246D-05B5-8906-9218-232954463595}"/>
          </ac:spMkLst>
        </pc:spChg>
        <pc:spChg chg="mod">
          <ac:chgData name="Rajat Singla" userId="8e436bd460b3aaa4" providerId="LiveId" clId="{27F3E5B4-DBF3-4C28-9078-5A4FB508DF7D}" dt="2024-02-28T14:13:27.815" v="690"/>
          <ac:spMkLst>
            <pc:docMk/>
            <pc:sldMk cId="2800900519" sldId="329"/>
            <ac:spMk id="7" creationId="{D97BEB10-0C3F-1EBE-7897-C07262DC4BC3}"/>
          </ac:spMkLst>
        </pc:spChg>
        <pc:spChg chg="mod">
          <ac:chgData name="Rajat Singla" userId="8e436bd460b3aaa4" providerId="LiveId" clId="{27F3E5B4-DBF3-4C28-9078-5A4FB508DF7D}" dt="2024-02-28T14:13:27.815" v="690"/>
          <ac:spMkLst>
            <pc:docMk/>
            <pc:sldMk cId="2800900519" sldId="329"/>
            <ac:spMk id="8" creationId="{CA0A6DDA-25DD-DE04-8F0A-5694AB5CFD50}"/>
          </ac:spMkLst>
        </pc:spChg>
        <pc:spChg chg="mod">
          <ac:chgData name="Rajat Singla" userId="8e436bd460b3aaa4" providerId="LiveId" clId="{27F3E5B4-DBF3-4C28-9078-5A4FB508DF7D}" dt="2024-02-28T14:13:19.425" v="689"/>
          <ac:spMkLst>
            <pc:docMk/>
            <pc:sldMk cId="2800900519" sldId="329"/>
            <ac:spMk id="2921" creationId="{00000000-0000-0000-0000-000000000000}"/>
          </ac:spMkLst>
        </pc:spChg>
        <pc:spChg chg="mod">
          <ac:chgData name="Rajat Singla" userId="8e436bd460b3aaa4" providerId="LiveId" clId="{27F3E5B4-DBF3-4C28-9078-5A4FB508DF7D}" dt="2024-02-28T14:13:19.425" v="689"/>
          <ac:spMkLst>
            <pc:docMk/>
            <pc:sldMk cId="2800900519" sldId="329"/>
            <ac:spMk id="2922" creationId="{00000000-0000-0000-0000-000000000000}"/>
          </ac:spMkLst>
        </pc:spChg>
        <pc:grpChg chg="add mod">
          <ac:chgData name="Rajat Singla" userId="8e436bd460b3aaa4" providerId="LiveId" clId="{27F3E5B4-DBF3-4C28-9078-5A4FB508DF7D}" dt="2024-02-28T14:13:27.815" v="690"/>
          <ac:grpSpMkLst>
            <pc:docMk/>
            <pc:sldMk cId="2800900519" sldId="329"/>
            <ac:grpSpMk id="6" creationId="{5AD71B99-77E5-0020-548B-356D5EED7F21}"/>
          </ac:grpSpMkLst>
        </pc:grpChg>
        <pc:grpChg chg="add mod">
          <ac:chgData name="Rajat Singla" userId="8e436bd460b3aaa4" providerId="LiveId" clId="{27F3E5B4-DBF3-4C28-9078-5A4FB508DF7D}" dt="2024-02-28T14:13:19.425" v="689"/>
          <ac:grpSpMkLst>
            <pc:docMk/>
            <pc:sldMk cId="2800900519" sldId="329"/>
            <ac:grpSpMk id="2920" creationId="{00000000-0000-0000-0000-000000000000}"/>
          </ac:grpSpMkLst>
        </pc:grpChg>
        <pc:graphicFrameChg chg="add del mod">
          <ac:chgData name="Rajat Singla" userId="8e436bd460b3aaa4" providerId="LiveId" clId="{27F3E5B4-DBF3-4C28-9078-5A4FB508DF7D}" dt="2024-02-28T13:53:53.330" v="468" actId="21"/>
          <ac:graphicFrameMkLst>
            <pc:docMk/>
            <pc:sldMk cId="2800900519" sldId="329"/>
            <ac:graphicFrameMk id="4" creationId="{A422C00F-5995-F479-1430-473A0457FF60}"/>
          </ac:graphicFrameMkLst>
        </pc:graphicFrameChg>
        <pc:graphicFrameChg chg="add mod">
          <ac:chgData name="Rajat Singla" userId="8e436bd460b3aaa4" providerId="LiveId" clId="{27F3E5B4-DBF3-4C28-9078-5A4FB508DF7D}" dt="2024-02-28T13:52:45.467" v="462"/>
          <ac:graphicFrameMkLst>
            <pc:docMk/>
            <pc:sldMk cId="2800900519" sldId="329"/>
            <ac:graphicFrameMk id="5" creationId="{926AF8BA-E603-D619-46B1-6E75CFDEEE79}"/>
          </ac:graphicFrameMkLst>
        </pc:graphicFrameChg>
        <pc:picChg chg="add mod">
          <ac:chgData name="Rajat Singla" userId="8e436bd460b3aaa4" providerId="LiveId" clId="{27F3E5B4-DBF3-4C28-9078-5A4FB508DF7D}" dt="2024-02-28T14:15:56.422" v="708"/>
          <ac:picMkLst>
            <pc:docMk/>
            <pc:sldMk cId="2800900519" sldId="329"/>
            <ac:picMk id="9" creationId="{5AD7D162-F2FD-A61D-5A76-30C6D360A117}"/>
          </ac:picMkLst>
        </pc:picChg>
      </pc:sldChg>
      <pc:sldChg chg="modSp mod">
        <pc:chgData name="Rajat Singla" userId="8e436bd460b3aaa4" providerId="LiveId" clId="{27F3E5B4-DBF3-4C28-9078-5A4FB508DF7D}" dt="2024-03-01T13:52:07.340" v="2232" actId="20577"/>
        <pc:sldMkLst>
          <pc:docMk/>
          <pc:sldMk cId="4154450585" sldId="330"/>
        </pc:sldMkLst>
        <pc:spChg chg="mod">
          <ac:chgData name="Rajat Singla" userId="8e436bd460b3aaa4" providerId="LiveId" clId="{27F3E5B4-DBF3-4C28-9078-5A4FB508DF7D}" dt="2024-03-01T13:52:07.340" v="2232" actId="20577"/>
          <ac:spMkLst>
            <pc:docMk/>
            <pc:sldMk cId="4154450585" sldId="330"/>
            <ac:spMk id="2" creationId="{D69EE9C3-FA33-47DF-11FE-38C273D217FF}"/>
          </ac:spMkLst>
        </pc:spChg>
      </pc:sldChg>
      <pc:sldChg chg="addSp delSp modSp new mod">
        <pc:chgData name="Rajat Singla" userId="8e436bd460b3aaa4" providerId="LiveId" clId="{27F3E5B4-DBF3-4C28-9078-5A4FB508DF7D}" dt="2024-03-01T13:41:55.949" v="2147" actId="20577"/>
        <pc:sldMkLst>
          <pc:docMk/>
          <pc:sldMk cId="2310166674" sldId="331"/>
        </pc:sldMkLst>
        <pc:spChg chg="del">
          <ac:chgData name="Rajat Singla" userId="8e436bd460b3aaa4" providerId="LiveId" clId="{27F3E5B4-DBF3-4C28-9078-5A4FB508DF7D}" dt="2024-02-28T12:58:59.006" v="17" actId="478"/>
          <ac:spMkLst>
            <pc:docMk/>
            <pc:sldMk cId="2310166674" sldId="331"/>
            <ac:spMk id="2" creationId="{073D8D10-7202-D5AE-61F1-43D2D0F9DE7B}"/>
          </ac:spMkLst>
        </pc:spChg>
        <pc:spChg chg="mod">
          <ac:chgData name="Rajat Singla" userId="8e436bd460b3aaa4" providerId="LiveId" clId="{27F3E5B4-DBF3-4C28-9078-5A4FB508DF7D}" dt="2024-03-01T13:41:55.949" v="2147" actId="20577"/>
          <ac:spMkLst>
            <pc:docMk/>
            <pc:sldMk cId="2310166674" sldId="331"/>
            <ac:spMk id="3" creationId="{B3C6E8FE-F045-1A63-C22D-632B79FC9FBD}"/>
          </ac:spMkLst>
        </pc:spChg>
        <pc:graphicFrameChg chg="add del mod">
          <ac:chgData name="Rajat Singla" userId="8e436bd460b3aaa4" providerId="LiveId" clId="{27F3E5B4-DBF3-4C28-9078-5A4FB508DF7D}" dt="2024-02-28T13:55:45.307" v="471" actId="478"/>
          <ac:graphicFrameMkLst>
            <pc:docMk/>
            <pc:sldMk cId="2310166674" sldId="331"/>
            <ac:graphicFrameMk id="4" creationId="{9AB3E185-78B3-AEE9-DFA5-B6ABD8CD7DB4}"/>
          </ac:graphicFrameMkLst>
        </pc:graphicFrameChg>
      </pc:sldChg>
      <pc:sldChg chg="addSp modSp new mod">
        <pc:chgData name="Rajat Singla" userId="8e436bd460b3aaa4" providerId="LiveId" clId="{27F3E5B4-DBF3-4C28-9078-5A4FB508DF7D}" dt="2024-02-29T15:24:34.412" v="1601" actId="14100"/>
        <pc:sldMkLst>
          <pc:docMk/>
          <pc:sldMk cId="1456182770" sldId="332"/>
        </pc:sldMkLst>
        <pc:picChg chg="add mod">
          <ac:chgData name="Rajat Singla" userId="8e436bd460b3aaa4" providerId="LiveId" clId="{27F3E5B4-DBF3-4C28-9078-5A4FB508DF7D}" dt="2024-02-29T15:24:34.412" v="1601" actId="14100"/>
          <ac:picMkLst>
            <pc:docMk/>
            <pc:sldMk cId="1456182770" sldId="332"/>
            <ac:picMk id="3" creationId="{FD21CFA3-C5B9-5799-BF88-1F29B1C26635}"/>
          </ac:picMkLst>
        </pc:picChg>
      </pc:sldChg>
      <pc:sldChg chg="addSp delSp modSp new mod">
        <pc:chgData name="Rajat Singla" userId="8e436bd460b3aaa4" providerId="LiveId" clId="{27F3E5B4-DBF3-4C28-9078-5A4FB508DF7D}" dt="2024-02-29T17:27:30.331" v="2120" actId="20577"/>
        <pc:sldMkLst>
          <pc:docMk/>
          <pc:sldMk cId="1896395454" sldId="333"/>
        </pc:sldMkLst>
        <pc:spChg chg="mod">
          <ac:chgData name="Rajat Singla" userId="8e436bd460b3aaa4" providerId="LiveId" clId="{27F3E5B4-DBF3-4C28-9078-5A4FB508DF7D}" dt="2024-02-29T17:27:30.331" v="2120" actId="20577"/>
          <ac:spMkLst>
            <pc:docMk/>
            <pc:sldMk cId="1896395454" sldId="333"/>
            <ac:spMk id="2" creationId="{2AEEADF8-8F66-2DE8-EDF5-7AC34A216390}"/>
          </ac:spMkLst>
        </pc:spChg>
        <pc:picChg chg="add del mod">
          <ac:chgData name="Rajat Singla" userId="8e436bd460b3aaa4" providerId="LiveId" clId="{27F3E5B4-DBF3-4C28-9078-5A4FB508DF7D}" dt="2024-02-29T15:33:07.990" v="1653" actId="478"/>
          <ac:picMkLst>
            <pc:docMk/>
            <pc:sldMk cId="1896395454" sldId="333"/>
            <ac:picMk id="4" creationId="{C6DEFDE2-F83D-FF77-6090-7CF0985BA859}"/>
          </ac:picMkLst>
        </pc:picChg>
        <pc:picChg chg="add mod">
          <ac:chgData name="Rajat Singla" userId="8e436bd460b3aaa4" providerId="LiveId" clId="{27F3E5B4-DBF3-4C28-9078-5A4FB508DF7D}" dt="2024-02-29T16:04:15.283" v="1976" actId="14100"/>
          <ac:picMkLst>
            <pc:docMk/>
            <pc:sldMk cId="1896395454" sldId="333"/>
            <ac:picMk id="6" creationId="{AE3ABD6B-3211-BF57-DFF0-E486DF69B8E4}"/>
          </ac:picMkLst>
        </pc:picChg>
      </pc:sldChg>
      <pc:sldChg chg="addSp modSp new del">
        <pc:chgData name="Rajat Singla" userId="8e436bd460b3aaa4" providerId="LiveId" clId="{27F3E5B4-DBF3-4C28-9078-5A4FB508DF7D}" dt="2024-02-29T15:28:54.815" v="1610" actId="2696"/>
        <pc:sldMkLst>
          <pc:docMk/>
          <pc:sldMk cId="3361841117" sldId="333"/>
        </pc:sldMkLst>
        <pc:picChg chg="add mod">
          <ac:chgData name="Rajat Singla" userId="8e436bd460b3aaa4" providerId="LiveId" clId="{27F3E5B4-DBF3-4C28-9078-5A4FB508DF7D}" dt="2024-02-29T15:26:00.866" v="1609" actId="931"/>
          <ac:picMkLst>
            <pc:docMk/>
            <pc:sldMk cId="3361841117" sldId="333"/>
            <ac:picMk id="3" creationId="{92D66156-6B78-7FD7-22FA-461B304A0879}"/>
          </ac:picMkLst>
        </pc:picChg>
      </pc:sldChg>
      <pc:sldChg chg="add del">
        <pc:chgData name="Rajat Singla" userId="8e436bd460b3aaa4" providerId="LiveId" clId="{27F3E5B4-DBF3-4C28-9078-5A4FB508DF7D}" dt="2024-02-29T15:29:34.294" v="1615" actId="2696"/>
        <pc:sldMkLst>
          <pc:docMk/>
          <pc:sldMk cId="274124388" sldId="334"/>
        </pc:sldMkLst>
      </pc:sldChg>
      <pc:sldChg chg="add del">
        <pc:chgData name="Rajat Singla" userId="8e436bd460b3aaa4" providerId="LiveId" clId="{27F3E5B4-DBF3-4C28-9078-5A4FB508DF7D}" dt="2024-02-29T15:30:08.369" v="1619"/>
        <pc:sldMkLst>
          <pc:docMk/>
          <pc:sldMk cId="3038305440" sldId="334"/>
        </pc:sldMkLst>
      </pc:sldChg>
      <pc:sldChg chg="add del">
        <pc:chgData name="Rajat Singla" userId="8e436bd460b3aaa4" providerId="LiveId" clId="{27F3E5B4-DBF3-4C28-9078-5A4FB508DF7D}" dt="2024-02-29T15:29:28.967" v="1614" actId="2696"/>
        <pc:sldMkLst>
          <pc:docMk/>
          <pc:sldMk cId="2805391600" sldId="335"/>
        </pc:sldMkLst>
      </pc:sldChg>
    </pc:docChg>
  </pc:docChgLst>
  <pc:docChgLst>
    <pc:chgData name="Rajat Singla" userId="8e436bd460b3aaa4" providerId="LiveId" clId="{540676CB-B613-476C-AD10-7EDC6A5C5777}"/>
    <pc:docChg chg="delSld">
      <pc:chgData name="Rajat Singla" userId="8e436bd460b3aaa4" providerId="LiveId" clId="{540676CB-B613-476C-AD10-7EDC6A5C5777}" dt="2024-08-26T11:47:18.239" v="0" actId="47"/>
      <pc:docMkLst>
        <pc:docMk/>
      </pc:docMkLst>
      <pc:sldChg chg="del">
        <pc:chgData name="Rajat Singla" userId="8e436bd460b3aaa4" providerId="LiveId" clId="{540676CB-B613-476C-AD10-7EDC6A5C5777}" dt="2024-08-26T11:47:18.239" v="0" actId="47"/>
        <pc:sldMkLst>
          <pc:docMk/>
          <pc:sldMk cId="340846534" sldId="292"/>
        </pc:sldMkLst>
      </pc:sldChg>
    </pc:docChg>
  </pc:docChgLst>
  <pc:docChgLst>
    <pc:chgData name="Rajat Singla" userId="8e436bd460b3aaa4" providerId="LiveId" clId="{F2EB8458-D6A5-4A00-BEEC-03354AB451DD}"/>
    <pc:docChg chg="undo redo custSel addSld delSld modSld sldOrd">
      <pc:chgData name="Rajat Singla" userId="8e436bd460b3aaa4" providerId="LiveId" clId="{F2EB8458-D6A5-4A00-BEEC-03354AB451DD}" dt="2024-02-28T12:55:12.824" v="4150"/>
      <pc:docMkLst>
        <pc:docMk/>
      </pc:docMkLst>
      <pc:sldChg chg="addSp delSp modSp mod">
        <pc:chgData name="Rajat Singla" userId="8e436bd460b3aaa4" providerId="LiveId" clId="{F2EB8458-D6A5-4A00-BEEC-03354AB451DD}" dt="2024-02-04T11:44:00.907" v="2512" actId="20577"/>
        <pc:sldMkLst>
          <pc:docMk/>
          <pc:sldMk cId="422876184" sldId="256"/>
        </pc:sldMkLst>
        <pc:spChg chg="mod">
          <ac:chgData name="Rajat Singla" userId="8e436bd460b3aaa4" providerId="LiveId" clId="{F2EB8458-D6A5-4A00-BEEC-03354AB451DD}" dt="2024-02-04T11:44:00.907" v="2512" actId="20577"/>
          <ac:spMkLst>
            <pc:docMk/>
            <pc:sldMk cId="422876184" sldId="256"/>
            <ac:spMk id="3" creationId="{B3E47429-C035-F772-DB38-C98CE70D16F8}"/>
          </ac:spMkLst>
        </pc:spChg>
        <pc:picChg chg="add mod">
          <ac:chgData name="Rajat Singla" userId="8e436bd460b3aaa4" providerId="LiveId" clId="{F2EB8458-D6A5-4A00-BEEC-03354AB451DD}" dt="2024-02-03T16:02:47.525" v="58" actId="1076"/>
          <ac:picMkLst>
            <pc:docMk/>
            <pc:sldMk cId="422876184" sldId="256"/>
            <ac:picMk id="4" creationId="{F1F6B89D-7FCD-0689-4D2D-A78CD1041945}"/>
          </ac:picMkLst>
        </pc:picChg>
        <pc:picChg chg="add del mod">
          <ac:chgData name="Rajat Singla" userId="8e436bd460b3aaa4" providerId="LiveId" clId="{F2EB8458-D6A5-4A00-BEEC-03354AB451DD}" dt="2024-02-03T16:02:00.769" v="54" actId="478"/>
          <ac:picMkLst>
            <pc:docMk/>
            <pc:sldMk cId="422876184" sldId="256"/>
            <ac:picMk id="1026" creationId="{080F0CAC-A719-3C87-BF60-012E44802DC0}"/>
          </ac:picMkLst>
        </pc:picChg>
      </pc:sldChg>
      <pc:sldChg chg="addSp delSp modSp new del mod">
        <pc:chgData name="Rajat Singla" userId="8e436bd460b3aaa4" providerId="LiveId" clId="{F2EB8458-D6A5-4A00-BEEC-03354AB451DD}" dt="2024-02-26T04:43:28.790" v="3134" actId="2696"/>
        <pc:sldMkLst>
          <pc:docMk/>
          <pc:sldMk cId="1286646840" sldId="257"/>
        </pc:sldMkLst>
        <pc:spChg chg="del">
          <ac:chgData name="Rajat Singla" userId="8e436bd460b3aaa4" providerId="LiveId" clId="{F2EB8458-D6A5-4A00-BEEC-03354AB451DD}" dt="2024-01-09T04:43:11.180" v="14" actId="21"/>
          <ac:spMkLst>
            <pc:docMk/>
            <pc:sldMk cId="1286646840" sldId="257"/>
            <ac:spMk id="2" creationId="{930A5081-8F7C-C06E-60CC-C4A4D5818FC4}"/>
          </ac:spMkLst>
        </pc:spChg>
        <pc:spChg chg="del">
          <ac:chgData name="Rajat Singla" userId="8e436bd460b3aaa4" providerId="LiveId" clId="{F2EB8458-D6A5-4A00-BEEC-03354AB451DD}" dt="2024-01-09T04:40:44.075" v="7" actId="21"/>
          <ac:spMkLst>
            <pc:docMk/>
            <pc:sldMk cId="1286646840" sldId="257"/>
            <ac:spMk id="3" creationId="{F14379D1-8A67-3ECF-14F4-563ADADBBD90}"/>
          </ac:spMkLst>
        </pc:spChg>
        <pc:spChg chg="add del mod">
          <ac:chgData name="Rajat Singla" userId="8e436bd460b3aaa4" providerId="LiveId" clId="{F2EB8458-D6A5-4A00-BEEC-03354AB451DD}" dt="2024-01-09T04:41:00.685" v="9" actId="21"/>
          <ac:spMkLst>
            <pc:docMk/>
            <pc:sldMk cId="1286646840" sldId="257"/>
            <ac:spMk id="4" creationId="{9894180D-B8BB-D04F-51D3-2B0148BBC7BF}"/>
          </ac:spMkLst>
        </pc:spChg>
        <pc:spChg chg="add del">
          <ac:chgData name="Rajat Singla" userId="8e436bd460b3aaa4" providerId="LiveId" clId="{F2EB8458-D6A5-4A00-BEEC-03354AB451DD}" dt="2024-01-09T04:47:29.157" v="22" actId="11529"/>
          <ac:spMkLst>
            <pc:docMk/>
            <pc:sldMk cId="1286646840" sldId="257"/>
            <ac:spMk id="6" creationId="{47B89865-6B37-E025-5F2F-1ACA09F647F0}"/>
          </ac:spMkLst>
        </pc:spChg>
        <pc:picChg chg="add mod modCrop">
          <ac:chgData name="Rajat Singla" userId="8e436bd460b3aaa4" providerId="LiveId" clId="{F2EB8458-D6A5-4A00-BEEC-03354AB451DD}" dt="2024-01-09T04:57:06.995" v="45" actId="1076"/>
          <ac:picMkLst>
            <pc:docMk/>
            <pc:sldMk cId="1286646840" sldId="257"/>
            <ac:picMk id="5" creationId="{8F3CBDE9-0B60-38A1-18C0-74006109B652}"/>
          </ac:picMkLst>
        </pc:picChg>
        <pc:cxnChg chg="add mod">
          <ac:chgData name="Rajat Singla" userId="8e436bd460b3aaa4" providerId="LiveId" clId="{F2EB8458-D6A5-4A00-BEEC-03354AB451DD}" dt="2024-01-09T04:51:26.887" v="33" actId="13822"/>
          <ac:cxnSpMkLst>
            <pc:docMk/>
            <pc:sldMk cId="1286646840" sldId="257"/>
            <ac:cxnSpMk id="8" creationId="{B6605037-1294-7EA7-7211-42E2618C0FD1}"/>
          </ac:cxnSpMkLst>
        </pc:cxnChg>
        <pc:cxnChg chg="add mod">
          <ac:chgData name="Rajat Singla" userId="8e436bd460b3aaa4" providerId="LiveId" clId="{F2EB8458-D6A5-4A00-BEEC-03354AB451DD}" dt="2024-01-09T04:57:19.771" v="46" actId="14100"/>
          <ac:cxnSpMkLst>
            <pc:docMk/>
            <pc:sldMk cId="1286646840" sldId="257"/>
            <ac:cxnSpMk id="10" creationId="{F205B2AD-3591-BCD8-4EB7-2A889358E188}"/>
          </ac:cxnSpMkLst>
        </pc:cxnChg>
      </pc:sldChg>
      <pc:sldChg chg="addSp delSp modSp new mod">
        <pc:chgData name="Rajat Singla" userId="8e436bd460b3aaa4" providerId="LiveId" clId="{F2EB8458-D6A5-4A00-BEEC-03354AB451DD}" dt="2024-02-26T05:35:39.970" v="3290" actId="20577"/>
        <pc:sldMkLst>
          <pc:docMk/>
          <pc:sldMk cId="1669065170" sldId="258"/>
        </pc:sldMkLst>
        <pc:spChg chg="del">
          <ac:chgData name="Rajat Singla" userId="8e436bd460b3aaa4" providerId="LiveId" clId="{F2EB8458-D6A5-4A00-BEEC-03354AB451DD}" dt="2024-02-03T16:12:23.372" v="59" actId="478"/>
          <ac:spMkLst>
            <pc:docMk/>
            <pc:sldMk cId="1669065170" sldId="258"/>
            <ac:spMk id="2" creationId="{6312BC8A-19CD-01F9-7357-455ACBB9DD01}"/>
          </ac:spMkLst>
        </pc:spChg>
        <pc:spChg chg="mod">
          <ac:chgData name="Rajat Singla" userId="8e436bd460b3aaa4" providerId="LiveId" clId="{F2EB8458-D6A5-4A00-BEEC-03354AB451DD}" dt="2024-02-26T05:35:39.970" v="3290" actId="20577"/>
          <ac:spMkLst>
            <pc:docMk/>
            <pc:sldMk cId="1669065170" sldId="258"/>
            <ac:spMk id="3" creationId="{5F2B0295-0589-9351-669A-09E68544FE55}"/>
          </ac:spMkLst>
        </pc:spChg>
        <pc:spChg chg="add del mod">
          <ac:chgData name="Rajat Singla" userId="8e436bd460b3aaa4" providerId="LiveId" clId="{F2EB8458-D6A5-4A00-BEEC-03354AB451DD}" dt="2024-02-03T16:18:44.036" v="255" actId="478"/>
          <ac:spMkLst>
            <pc:docMk/>
            <pc:sldMk cId="1669065170" sldId="258"/>
            <ac:spMk id="4" creationId="{39EA9E96-3F6C-5F87-7E92-38E6FA6CEF6E}"/>
          </ac:spMkLst>
        </pc:spChg>
      </pc:sldChg>
      <pc:sldChg chg="delSp modSp new mod">
        <pc:chgData name="Rajat Singla" userId="8e436bd460b3aaa4" providerId="LiveId" clId="{F2EB8458-D6A5-4A00-BEEC-03354AB451DD}" dt="2024-02-26T05:10:24.019" v="3217" actId="20577"/>
        <pc:sldMkLst>
          <pc:docMk/>
          <pc:sldMk cId="2176502379" sldId="259"/>
        </pc:sldMkLst>
        <pc:spChg chg="del">
          <ac:chgData name="Rajat Singla" userId="8e436bd460b3aaa4" providerId="LiveId" clId="{F2EB8458-D6A5-4A00-BEEC-03354AB451DD}" dt="2024-02-03T16:26:02.906" v="338" actId="478"/>
          <ac:spMkLst>
            <pc:docMk/>
            <pc:sldMk cId="2176502379" sldId="259"/>
            <ac:spMk id="2" creationId="{DEE8CBF2-A821-FECF-1721-6274A880E61C}"/>
          </ac:spMkLst>
        </pc:spChg>
        <pc:spChg chg="mod">
          <ac:chgData name="Rajat Singla" userId="8e436bd460b3aaa4" providerId="LiveId" clId="{F2EB8458-D6A5-4A00-BEEC-03354AB451DD}" dt="2024-02-26T05:10:24.019" v="3217" actId="20577"/>
          <ac:spMkLst>
            <pc:docMk/>
            <pc:sldMk cId="2176502379" sldId="259"/>
            <ac:spMk id="3" creationId="{8D2A146C-A595-93F2-A12C-4EFA2A1106C3}"/>
          </ac:spMkLst>
        </pc:spChg>
      </pc:sldChg>
      <pc:sldChg chg="delSp modSp new mod">
        <pc:chgData name="Rajat Singla" userId="8e436bd460b3aaa4" providerId="LiveId" clId="{F2EB8458-D6A5-4A00-BEEC-03354AB451DD}" dt="2024-02-27T06:40:56.457" v="4013" actId="20577"/>
        <pc:sldMkLst>
          <pc:docMk/>
          <pc:sldMk cId="2923162330" sldId="260"/>
        </pc:sldMkLst>
        <pc:spChg chg="del">
          <ac:chgData name="Rajat Singla" userId="8e436bd460b3aaa4" providerId="LiveId" clId="{F2EB8458-D6A5-4A00-BEEC-03354AB451DD}" dt="2024-02-03T18:19:20.715" v="912" actId="478"/>
          <ac:spMkLst>
            <pc:docMk/>
            <pc:sldMk cId="2923162330" sldId="260"/>
            <ac:spMk id="2" creationId="{494DE0CF-A59A-639D-18F0-F10DCB2980C1}"/>
          </ac:spMkLst>
        </pc:spChg>
        <pc:spChg chg="mod">
          <ac:chgData name="Rajat Singla" userId="8e436bd460b3aaa4" providerId="LiveId" clId="{F2EB8458-D6A5-4A00-BEEC-03354AB451DD}" dt="2024-02-27T06:40:56.457" v="4013" actId="20577"/>
          <ac:spMkLst>
            <pc:docMk/>
            <pc:sldMk cId="2923162330" sldId="260"/>
            <ac:spMk id="3" creationId="{B1FAD7CF-B102-1C1F-6693-DE41546BE865}"/>
          </ac:spMkLst>
        </pc:spChg>
      </pc:sldChg>
      <pc:sldChg chg="new del">
        <pc:chgData name="Rajat Singla" userId="8e436bd460b3aaa4" providerId="LiveId" clId="{F2EB8458-D6A5-4A00-BEEC-03354AB451DD}" dt="2024-02-03T18:24:08.774" v="1032" actId="47"/>
        <pc:sldMkLst>
          <pc:docMk/>
          <pc:sldMk cId="2289696004" sldId="261"/>
        </pc:sldMkLst>
      </pc:sldChg>
      <pc:sldChg chg="delSp modSp new mod">
        <pc:chgData name="Rajat Singla" userId="8e436bd460b3aaa4" providerId="LiveId" clId="{F2EB8458-D6A5-4A00-BEEC-03354AB451DD}" dt="2024-02-26T05:41:09.912" v="3308" actId="20577"/>
        <pc:sldMkLst>
          <pc:docMk/>
          <pc:sldMk cId="3659074424" sldId="261"/>
        </pc:sldMkLst>
        <pc:spChg chg="del">
          <ac:chgData name="Rajat Singla" userId="8e436bd460b3aaa4" providerId="LiveId" clId="{F2EB8458-D6A5-4A00-BEEC-03354AB451DD}" dt="2024-02-03T18:24:29.176" v="1035" actId="478"/>
          <ac:spMkLst>
            <pc:docMk/>
            <pc:sldMk cId="3659074424" sldId="261"/>
            <ac:spMk id="2" creationId="{6C0E29F0-902A-F14D-A7A3-D9394B0431C2}"/>
          </ac:spMkLst>
        </pc:spChg>
        <pc:spChg chg="mod">
          <ac:chgData name="Rajat Singla" userId="8e436bd460b3aaa4" providerId="LiveId" clId="{F2EB8458-D6A5-4A00-BEEC-03354AB451DD}" dt="2024-02-26T05:41:09.912" v="3308" actId="20577"/>
          <ac:spMkLst>
            <pc:docMk/>
            <pc:sldMk cId="3659074424" sldId="261"/>
            <ac:spMk id="3" creationId="{DA61DE39-5BDE-29BE-98BB-9FDA888256AB}"/>
          </ac:spMkLst>
        </pc:spChg>
      </pc:sldChg>
      <pc:sldChg chg="delSp modSp new mod">
        <pc:chgData name="Rajat Singla" userId="8e436bd460b3aaa4" providerId="LiveId" clId="{F2EB8458-D6A5-4A00-BEEC-03354AB451DD}" dt="2024-02-28T10:55:33.930" v="4034" actId="20577"/>
        <pc:sldMkLst>
          <pc:docMk/>
          <pc:sldMk cId="14199100" sldId="262"/>
        </pc:sldMkLst>
        <pc:spChg chg="del">
          <ac:chgData name="Rajat Singla" userId="8e436bd460b3aaa4" providerId="LiveId" clId="{F2EB8458-D6A5-4A00-BEEC-03354AB451DD}" dt="2024-02-03T18:41:51.538" v="1300" actId="478"/>
          <ac:spMkLst>
            <pc:docMk/>
            <pc:sldMk cId="14199100" sldId="262"/>
            <ac:spMk id="2" creationId="{A3E21C30-7274-0FCE-BB44-BB408B74BAC8}"/>
          </ac:spMkLst>
        </pc:spChg>
        <pc:spChg chg="mod">
          <ac:chgData name="Rajat Singla" userId="8e436bd460b3aaa4" providerId="LiveId" clId="{F2EB8458-D6A5-4A00-BEEC-03354AB451DD}" dt="2024-02-28T10:55:33.930" v="4034" actId="20577"/>
          <ac:spMkLst>
            <pc:docMk/>
            <pc:sldMk cId="14199100" sldId="262"/>
            <ac:spMk id="3" creationId="{EF03B3AD-E908-02F1-AFEF-18FC53EDFAB5}"/>
          </ac:spMkLst>
        </pc:spChg>
      </pc:sldChg>
      <pc:sldChg chg="delSp modSp new mod ord">
        <pc:chgData name="Rajat Singla" userId="8e436bd460b3aaa4" providerId="LiveId" clId="{F2EB8458-D6A5-4A00-BEEC-03354AB451DD}" dt="2024-02-26T06:43:41.288" v="3378" actId="20577"/>
        <pc:sldMkLst>
          <pc:docMk/>
          <pc:sldMk cId="3871950538" sldId="263"/>
        </pc:sldMkLst>
        <pc:spChg chg="del">
          <ac:chgData name="Rajat Singla" userId="8e436bd460b3aaa4" providerId="LiveId" clId="{F2EB8458-D6A5-4A00-BEEC-03354AB451DD}" dt="2024-02-04T07:42:59.255" v="1770" actId="478"/>
          <ac:spMkLst>
            <pc:docMk/>
            <pc:sldMk cId="3871950538" sldId="263"/>
            <ac:spMk id="2" creationId="{730EC2E5-0DD1-7980-A778-E886E4DD0245}"/>
          </ac:spMkLst>
        </pc:spChg>
        <pc:spChg chg="mod">
          <ac:chgData name="Rajat Singla" userId="8e436bd460b3aaa4" providerId="LiveId" clId="{F2EB8458-D6A5-4A00-BEEC-03354AB451DD}" dt="2024-02-26T06:43:41.288" v="3378" actId="20577"/>
          <ac:spMkLst>
            <pc:docMk/>
            <pc:sldMk cId="3871950538" sldId="263"/>
            <ac:spMk id="3" creationId="{8B992CA6-6A83-4DE6-B9CE-2B4C1CE83693}"/>
          </ac:spMkLst>
        </pc:spChg>
      </pc:sldChg>
      <pc:sldChg chg="delSp modSp new mod">
        <pc:chgData name="Rajat Singla" userId="8e436bd460b3aaa4" providerId="LiveId" clId="{F2EB8458-D6A5-4A00-BEEC-03354AB451DD}" dt="2024-02-26T15:59:12.040" v="3954" actId="20577"/>
        <pc:sldMkLst>
          <pc:docMk/>
          <pc:sldMk cId="3207713902" sldId="264"/>
        </pc:sldMkLst>
        <pc:spChg chg="del">
          <ac:chgData name="Rajat Singla" userId="8e436bd460b3aaa4" providerId="LiveId" clId="{F2EB8458-D6A5-4A00-BEEC-03354AB451DD}" dt="2024-02-04T11:20:35.943" v="2148" actId="478"/>
          <ac:spMkLst>
            <pc:docMk/>
            <pc:sldMk cId="3207713902" sldId="264"/>
            <ac:spMk id="2" creationId="{4D6D6EFE-DE83-D9CF-1400-B0F422C33401}"/>
          </ac:spMkLst>
        </pc:spChg>
        <pc:spChg chg="mod">
          <ac:chgData name="Rajat Singla" userId="8e436bd460b3aaa4" providerId="LiveId" clId="{F2EB8458-D6A5-4A00-BEEC-03354AB451DD}" dt="2024-02-26T15:59:12.040" v="3954" actId="20577"/>
          <ac:spMkLst>
            <pc:docMk/>
            <pc:sldMk cId="3207713902" sldId="264"/>
            <ac:spMk id="3" creationId="{BA6C7432-B104-2FBA-3E0A-19D40ED0FEE2}"/>
          </ac:spMkLst>
        </pc:spChg>
      </pc:sldChg>
      <pc:sldChg chg="delSp modSp new mod">
        <pc:chgData name="Rajat Singla" userId="8e436bd460b3aaa4" providerId="LiveId" clId="{F2EB8458-D6A5-4A00-BEEC-03354AB451DD}" dt="2024-02-28T11:30:23.230" v="4068" actId="12"/>
        <pc:sldMkLst>
          <pc:docMk/>
          <pc:sldMk cId="3355075451" sldId="265"/>
        </pc:sldMkLst>
        <pc:spChg chg="del mod">
          <ac:chgData name="Rajat Singla" userId="8e436bd460b3aaa4" providerId="LiveId" clId="{F2EB8458-D6A5-4A00-BEEC-03354AB451DD}" dt="2024-02-04T11:46:56.652" v="2515" actId="478"/>
          <ac:spMkLst>
            <pc:docMk/>
            <pc:sldMk cId="3355075451" sldId="265"/>
            <ac:spMk id="2" creationId="{BA5E1E32-530A-12A6-0DB8-DEBE5F91AA59}"/>
          </ac:spMkLst>
        </pc:spChg>
        <pc:spChg chg="mod">
          <ac:chgData name="Rajat Singla" userId="8e436bd460b3aaa4" providerId="LiveId" clId="{F2EB8458-D6A5-4A00-BEEC-03354AB451DD}" dt="2024-02-28T11:30:23.230" v="4068" actId="12"/>
          <ac:spMkLst>
            <pc:docMk/>
            <pc:sldMk cId="3355075451" sldId="265"/>
            <ac:spMk id="3" creationId="{4CB7D573-5EE6-BA9F-2CAF-23DE74D7B0F5}"/>
          </ac:spMkLst>
        </pc:spChg>
      </pc:sldChg>
      <pc:sldChg chg="addSp delSp modSp new mod">
        <pc:chgData name="Rajat Singla" userId="8e436bd460b3aaa4" providerId="LiveId" clId="{F2EB8458-D6A5-4A00-BEEC-03354AB451DD}" dt="2024-02-26T04:43:11.153" v="3133" actId="313"/>
        <pc:sldMkLst>
          <pc:docMk/>
          <pc:sldMk cId="1588561136" sldId="266"/>
        </pc:sldMkLst>
        <pc:spChg chg="del">
          <ac:chgData name="Rajat Singla" userId="8e436bd460b3aaa4" providerId="LiveId" clId="{F2EB8458-D6A5-4A00-BEEC-03354AB451DD}" dt="2024-02-26T04:14:26.662" v="2729" actId="21"/>
          <ac:spMkLst>
            <pc:docMk/>
            <pc:sldMk cId="1588561136" sldId="266"/>
            <ac:spMk id="2" creationId="{3CC5101E-24D1-4279-CFE7-51BFEC9BBB9A}"/>
          </ac:spMkLst>
        </pc:spChg>
        <pc:spChg chg="del">
          <ac:chgData name="Rajat Singla" userId="8e436bd460b3aaa4" providerId="LiveId" clId="{F2EB8458-D6A5-4A00-BEEC-03354AB451DD}" dt="2024-02-26T04:14:36.552" v="2730" actId="21"/>
          <ac:spMkLst>
            <pc:docMk/>
            <pc:sldMk cId="1588561136" sldId="266"/>
            <ac:spMk id="3" creationId="{40803205-B44E-F740-7671-602E52F79BF1}"/>
          </ac:spMkLst>
        </pc:spChg>
        <pc:graphicFrameChg chg="add mod modGraphic">
          <ac:chgData name="Rajat Singla" userId="8e436bd460b3aaa4" providerId="LiveId" clId="{F2EB8458-D6A5-4A00-BEEC-03354AB451DD}" dt="2024-02-26T04:43:11.153" v="3133" actId="313"/>
          <ac:graphicFrameMkLst>
            <pc:docMk/>
            <pc:sldMk cId="1588561136" sldId="266"/>
            <ac:graphicFrameMk id="4" creationId="{DF34D7BA-6B9C-156D-EFA4-1A343DF1D9F4}"/>
          </ac:graphicFrameMkLst>
        </pc:graphicFrameChg>
      </pc:sldChg>
      <pc:sldChg chg="addSp delSp modSp new del mod">
        <pc:chgData name="Rajat Singla" userId="8e436bd460b3aaa4" providerId="LiveId" clId="{F2EB8458-D6A5-4A00-BEEC-03354AB451DD}" dt="2024-02-26T05:30:33.272" v="3275" actId="2696"/>
        <pc:sldMkLst>
          <pc:docMk/>
          <pc:sldMk cId="1218583081" sldId="267"/>
        </pc:sldMkLst>
        <pc:spChg chg="del">
          <ac:chgData name="Rajat Singla" userId="8e436bd460b3aaa4" providerId="LiveId" clId="{F2EB8458-D6A5-4A00-BEEC-03354AB451DD}" dt="2024-02-26T05:15:21.503" v="3231" actId="21"/>
          <ac:spMkLst>
            <pc:docMk/>
            <pc:sldMk cId="1218583081" sldId="267"/>
            <ac:spMk id="2" creationId="{CE776AAD-770F-2E63-4843-8C735B6E2476}"/>
          </ac:spMkLst>
        </pc:spChg>
        <pc:spChg chg="del">
          <ac:chgData name="Rajat Singla" userId="8e436bd460b3aaa4" providerId="LiveId" clId="{F2EB8458-D6A5-4A00-BEEC-03354AB451DD}" dt="2024-02-26T05:15:16.653" v="3230" actId="21"/>
          <ac:spMkLst>
            <pc:docMk/>
            <pc:sldMk cId="1218583081" sldId="267"/>
            <ac:spMk id="3" creationId="{293293E0-9C21-10B3-1BF3-0310CD897332}"/>
          </ac:spMkLst>
        </pc:spChg>
        <pc:spChg chg="add del mod">
          <ac:chgData name="Rajat Singla" userId="8e436bd460b3aaa4" providerId="LiveId" clId="{F2EB8458-D6A5-4A00-BEEC-03354AB451DD}" dt="2024-02-26T05:16:00.025" v="3234" actId="478"/>
          <ac:spMkLst>
            <pc:docMk/>
            <pc:sldMk cId="1218583081" sldId="267"/>
            <ac:spMk id="4" creationId="{CE776AAD-770F-2E63-4843-8C735B6E2476}"/>
          </ac:spMkLst>
        </pc:spChg>
        <pc:picChg chg="add mod modCrop">
          <ac:chgData name="Rajat Singla" userId="8e436bd460b3aaa4" providerId="LiveId" clId="{F2EB8458-D6A5-4A00-BEEC-03354AB451DD}" dt="2024-02-26T05:18:09.092" v="3246" actId="14100"/>
          <ac:picMkLst>
            <pc:docMk/>
            <pc:sldMk cId="1218583081" sldId="267"/>
            <ac:picMk id="5" creationId="{9D73168F-8B9A-E57B-70B7-BE798E91009B}"/>
          </ac:picMkLst>
        </pc:picChg>
      </pc:sldChg>
      <pc:sldChg chg="modSp add mod ord">
        <pc:chgData name="Rajat Singla" userId="8e436bd460b3aaa4" providerId="LiveId" clId="{F2EB8458-D6A5-4A00-BEEC-03354AB451DD}" dt="2024-02-28T12:55:12.824" v="4150"/>
        <pc:sldMkLst>
          <pc:docMk/>
          <pc:sldMk cId="340846534" sldId="292"/>
        </pc:sldMkLst>
        <pc:spChg chg="mod">
          <ac:chgData name="Rajat Singla" userId="8e436bd460b3aaa4" providerId="LiveId" clId="{F2EB8458-D6A5-4A00-BEEC-03354AB451DD}" dt="2024-02-26T13:49:30.964" v="3534" actId="20577"/>
          <ac:spMkLst>
            <pc:docMk/>
            <pc:sldMk cId="340846534" sldId="292"/>
            <ac:spMk id="91" creationId="{00000000-0000-0000-0000-000000000000}"/>
          </ac:spMkLst>
        </pc:spChg>
        <pc:spChg chg="mod">
          <ac:chgData name="Rajat Singla" userId="8e436bd460b3aaa4" providerId="LiveId" clId="{F2EB8458-D6A5-4A00-BEEC-03354AB451DD}" dt="2024-02-26T13:47:17.258" v="3444" actId="20577"/>
          <ac:spMkLst>
            <pc:docMk/>
            <pc:sldMk cId="340846534" sldId="292"/>
            <ac:spMk id="92" creationId="{00000000-0000-0000-0000-000000000000}"/>
          </ac:spMkLst>
        </pc:spChg>
        <pc:spChg chg="mod">
          <ac:chgData name="Rajat Singla" userId="8e436bd460b3aaa4" providerId="LiveId" clId="{F2EB8458-D6A5-4A00-BEEC-03354AB451DD}" dt="2024-02-26T13:47:11.255" v="3436" actId="20577"/>
          <ac:spMkLst>
            <pc:docMk/>
            <pc:sldMk cId="340846534" sldId="292"/>
            <ac:spMk id="93" creationId="{00000000-0000-0000-0000-000000000000}"/>
          </ac:spMkLst>
        </pc:spChg>
      </pc:sldChg>
      <pc:sldChg chg="add">
        <pc:chgData name="Rajat Singla" userId="8e436bd460b3aaa4" providerId="LiveId" clId="{F2EB8458-D6A5-4A00-BEEC-03354AB451DD}" dt="2024-02-26T05:30:24.161" v="3274"/>
        <pc:sldMkLst>
          <pc:docMk/>
          <pc:sldMk cId="0" sldId="326"/>
        </pc:sldMkLst>
      </pc:sldChg>
      <pc:sldChg chg="new del">
        <pc:chgData name="Rajat Singla" userId="8e436bd460b3aaa4" providerId="LiveId" clId="{F2EB8458-D6A5-4A00-BEEC-03354AB451DD}" dt="2024-02-26T10:56:41.798" v="3380" actId="47"/>
        <pc:sldMkLst>
          <pc:docMk/>
          <pc:sldMk cId="3867725488" sldId="327"/>
        </pc:sldMkLst>
      </pc:sldChg>
      <pc:sldChg chg="addSp modSp new mod">
        <pc:chgData name="Rajat Singla" userId="8e436bd460b3aaa4" providerId="LiveId" clId="{F2EB8458-D6A5-4A00-BEEC-03354AB451DD}" dt="2024-02-26T10:58:24.545" v="3392" actId="14100"/>
        <pc:sldMkLst>
          <pc:docMk/>
          <pc:sldMk cId="4029536356" sldId="327"/>
        </pc:sldMkLst>
        <pc:picChg chg="add mod modCrop">
          <ac:chgData name="Rajat Singla" userId="8e436bd460b3aaa4" providerId="LiveId" clId="{F2EB8458-D6A5-4A00-BEEC-03354AB451DD}" dt="2024-02-26T10:58:24.545" v="3392" actId="14100"/>
          <ac:picMkLst>
            <pc:docMk/>
            <pc:sldMk cId="4029536356" sldId="327"/>
            <ac:picMk id="2" creationId="{22EEE3D3-2B7F-5804-069C-A2528CAA60F8}"/>
          </ac:picMkLst>
        </pc:picChg>
      </pc:sldChg>
      <pc:sldChg chg="new del ord">
        <pc:chgData name="Rajat Singla" userId="8e436bd460b3aaa4" providerId="LiveId" clId="{F2EB8458-D6A5-4A00-BEEC-03354AB451DD}" dt="2024-02-26T13:46:31.089" v="3398" actId="2696"/>
        <pc:sldMkLst>
          <pc:docMk/>
          <pc:sldMk cId="553670085" sldId="328"/>
        </pc:sldMkLst>
      </pc:sldChg>
      <pc:sldChg chg="add del">
        <pc:chgData name="Rajat Singla" userId="8e436bd460b3aaa4" providerId="LiveId" clId="{F2EB8458-D6A5-4A00-BEEC-03354AB451DD}" dt="2024-02-26T15:22:37.879" v="3544" actId="2696"/>
        <pc:sldMkLst>
          <pc:docMk/>
          <pc:sldMk cId="2508863813" sldId="328"/>
        </pc:sldMkLst>
      </pc:sldChg>
      <pc:sldChg chg="add del">
        <pc:chgData name="Rajat Singla" userId="8e436bd460b3aaa4" providerId="LiveId" clId="{F2EB8458-D6A5-4A00-BEEC-03354AB451DD}" dt="2024-02-26T15:22:26.551" v="3542" actId="2696"/>
        <pc:sldMkLst>
          <pc:docMk/>
          <pc:sldMk cId="3154073942" sldId="328"/>
        </pc:sldMkLst>
      </pc:sldChg>
      <pc:sldChg chg="delSp new del mod">
        <pc:chgData name="Rajat Singla" userId="8e436bd460b3aaa4" providerId="LiveId" clId="{F2EB8458-D6A5-4A00-BEEC-03354AB451DD}" dt="2024-02-26T15:22:14.767" v="3540" actId="2696"/>
        <pc:sldMkLst>
          <pc:docMk/>
          <pc:sldMk cId="4206343862" sldId="328"/>
        </pc:sldMkLst>
        <pc:spChg chg="del">
          <ac:chgData name="Rajat Singla" userId="8e436bd460b3aaa4" providerId="LiveId" clId="{F2EB8458-D6A5-4A00-BEEC-03354AB451DD}" dt="2024-02-26T15:20:52.343" v="3537" actId="478"/>
          <ac:spMkLst>
            <pc:docMk/>
            <pc:sldMk cId="4206343862" sldId="328"/>
            <ac:spMk id="2" creationId="{03FFC508-C2B7-DA17-2648-47273BB8A95A}"/>
          </ac:spMkLst>
        </pc:spChg>
        <pc:spChg chg="del">
          <ac:chgData name="Rajat Singla" userId="8e436bd460b3aaa4" providerId="LiveId" clId="{F2EB8458-D6A5-4A00-BEEC-03354AB451DD}" dt="2024-02-26T15:20:56.612" v="3538" actId="478"/>
          <ac:spMkLst>
            <pc:docMk/>
            <pc:sldMk cId="4206343862" sldId="328"/>
            <ac:spMk id="3" creationId="{0DABFDC7-CACA-A2C2-13D0-D7B60494EC0B}"/>
          </ac:spMkLst>
        </pc:spChg>
      </pc:sldChg>
      <pc:sldChg chg="modSp new mod">
        <pc:chgData name="Rajat Singla" userId="8e436bd460b3aaa4" providerId="LiveId" clId="{F2EB8458-D6A5-4A00-BEEC-03354AB451DD}" dt="2024-02-28T11:55:48.107" v="4148" actId="5793"/>
        <pc:sldMkLst>
          <pc:docMk/>
          <pc:sldMk cId="2800900519" sldId="329"/>
        </pc:sldMkLst>
        <pc:spChg chg="mod">
          <ac:chgData name="Rajat Singla" userId="8e436bd460b3aaa4" providerId="LiveId" clId="{F2EB8458-D6A5-4A00-BEEC-03354AB451DD}" dt="2024-02-26T17:34:42.709" v="4011" actId="20577"/>
          <ac:spMkLst>
            <pc:docMk/>
            <pc:sldMk cId="2800900519" sldId="329"/>
            <ac:spMk id="2" creationId="{BF550B6F-47C3-150F-621C-44C272C6B554}"/>
          </ac:spMkLst>
        </pc:spChg>
        <pc:spChg chg="mod">
          <ac:chgData name="Rajat Singla" userId="8e436bd460b3aaa4" providerId="LiveId" clId="{F2EB8458-D6A5-4A00-BEEC-03354AB451DD}" dt="2024-02-28T11:55:48.107" v="4148" actId="5793"/>
          <ac:spMkLst>
            <pc:docMk/>
            <pc:sldMk cId="2800900519" sldId="329"/>
            <ac:spMk id="3" creationId="{C36F246D-05B5-8906-9218-232954463595}"/>
          </ac:spMkLst>
        </pc:spChg>
      </pc:sldChg>
      <pc:sldChg chg="new del">
        <pc:chgData name="Rajat Singla" userId="8e436bd460b3aaa4" providerId="LiveId" clId="{F2EB8458-D6A5-4A00-BEEC-03354AB451DD}" dt="2024-02-26T13:54:29.295" v="3535" actId="47"/>
        <pc:sldMkLst>
          <pc:docMk/>
          <pc:sldMk cId="4051059915" sldId="329"/>
        </pc:sldMkLst>
      </pc:sldChg>
      <pc:sldChg chg="modSp new mod">
        <pc:chgData name="Rajat Singla" userId="8e436bd460b3aaa4" providerId="LiveId" clId="{F2EB8458-D6A5-4A00-BEEC-03354AB451DD}" dt="2024-02-26T15:34:12.411" v="3952" actId="20577"/>
        <pc:sldMkLst>
          <pc:docMk/>
          <pc:sldMk cId="4154450585" sldId="330"/>
        </pc:sldMkLst>
        <pc:spChg chg="mod">
          <ac:chgData name="Rajat Singla" userId="8e436bd460b3aaa4" providerId="LiveId" clId="{F2EB8458-D6A5-4A00-BEEC-03354AB451DD}" dt="2024-02-26T15:34:12.411" v="3952" actId="20577"/>
          <ac:spMkLst>
            <pc:docMk/>
            <pc:sldMk cId="4154450585" sldId="330"/>
            <ac:spMk id="2" creationId="{D69EE9C3-FA33-47DF-11FE-38C273D217FF}"/>
          </ac:spMkLst>
        </pc:spChg>
      </pc:sldChg>
      <pc:sldChg chg="addSp delSp modSp new del mod">
        <pc:chgData name="Rajat Singla" userId="8e436bd460b3aaa4" providerId="LiveId" clId="{F2EB8458-D6A5-4A00-BEEC-03354AB451DD}" dt="2024-02-28T11:04:28.677" v="4035" actId="47"/>
        <pc:sldMkLst>
          <pc:docMk/>
          <pc:sldMk cId="3515859003" sldId="331"/>
        </pc:sldMkLst>
        <pc:spChg chg="del">
          <ac:chgData name="Rajat Singla" userId="8e436bd460b3aaa4" providerId="LiveId" clId="{F2EB8458-D6A5-4A00-BEEC-03354AB451DD}" dt="2024-02-28T10:00:40.715" v="4015" actId="478"/>
          <ac:spMkLst>
            <pc:docMk/>
            <pc:sldMk cId="3515859003" sldId="331"/>
            <ac:spMk id="2" creationId="{BCEB550B-B906-65C3-8F4B-28E1F0BE41AB}"/>
          </ac:spMkLst>
        </pc:spChg>
        <pc:spChg chg="mod">
          <ac:chgData name="Rajat Singla" userId="8e436bd460b3aaa4" providerId="LiveId" clId="{F2EB8458-D6A5-4A00-BEEC-03354AB451DD}" dt="2024-02-28T10:00:48.177" v="4016" actId="14100"/>
          <ac:spMkLst>
            <pc:docMk/>
            <pc:sldMk cId="3515859003" sldId="331"/>
            <ac:spMk id="3" creationId="{22697D06-9734-24C9-1241-43E8C51DF035}"/>
          </ac:spMkLst>
        </pc:spChg>
        <pc:spChg chg="add del mod">
          <ac:chgData name="Rajat Singla" userId="8e436bd460b3aaa4" providerId="LiveId" clId="{F2EB8458-D6A5-4A00-BEEC-03354AB451DD}" dt="2024-02-28T10:26:53.257" v="4028" actId="478"/>
          <ac:spMkLst>
            <pc:docMk/>
            <pc:sldMk cId="3515859003" sldId="331"/>
            <ac:spMk id="4" creationId="{E61FC85A-619D-39F1-CAFF-E4FB8CBC26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5729-E150-46FC-9589-2482D7D08BE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AB90-1679-4E67-A80B-3D3FA3D91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4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30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77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8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89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2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AC2D-4E2F-3E18-5F29-31F4A017C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6F09A-40E7-FC6E-00C9-44EC5E747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A07B-94C9-393D-9875-6181E90C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D87C-7C25-09EF-4768-9D611D0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58C4-BCF8-F970-63B8-BF10C462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5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840-6A77-9733-B62D-59FA4AA2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1C90-7B4C-F976-8F55-59BF9481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EB7E-85AE-C308-74FA-E324C20E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0599-FFC9-227C-A149-78F13AD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4151-7CC3-90A7-8FC1-D46DBF7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3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E2BF-0CF3-DFC0-1C23-C3A121EE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7DE7-E834-A203-A05E-B1C7C31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EB69-24B9-1013-8C0C-14581E34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0748-8E90-30F7-F01E-41F786B1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2117-E008-D7B5-B3A3-0F9A7D3C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45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C9C-48B9-06C8-DFAE-89371AF0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E174-1862-011D-EEE1-CB5A2D408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DD8DA-460F-1A16-106A-B11271C7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1224-1352-0816-5813-E3A01DA0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3A14-417D-8352-08C1-53B45A63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6772-9C2B-C99B-8981-42CF8F5F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7821-677F-1A75-38EA-32205D24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7150-060C-BA9B-6243-0A63DED8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1B088-BF6D-73B5-28C6-ED9A43B6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FD96A-C9E7-7EC3-6C40-55B9BEABD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DE675-FF53-C8AF-A8EB-11B78950A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3816A-6565-033E-4388-1AFAD752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9F19E-868E-F6DE-DF5E-E9E73D75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28D1E-83AB-8D20-9852-767C587E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5414-5348-E90A-08ED-1641795A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2F7FF-13C3-44C4-B6D5-BA52E495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3B952-A3AC-36DE-F225-FC307FAA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C3A5F-F2DF-4F15-0508-534CA562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2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8FEBC-EE7D-5A24-540C-CD5E90F0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6BDFA-380B-320E-56B1-28792DA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96F1-A1BD-C7C0-8E2D-3FE4A23D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4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EA3-94CF-F44C-BA8C-7F4539F4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51EB-E337-94CE-819B-C57DED25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8D4A7-2C47-C898-8323-84B2F142E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C95CE-A5ED-7AD0-E394-0C9BD26A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4D6F2-716C-13E0-E86C-765E5B38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6E0A-2BFD-6F62-995A-19593B7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9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AF20-60CA-FA1D-4DA7-1B126DD4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C904D-4471-A64F-9A8C-C99CB408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B3196-5509-63FA-1A11-B8CA0F34B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B4F6F-B8C2-3A7D-6B09-EAAC41C2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6BE57-5ACE-7158-AD1F-E0A3F6B9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A0E8-F451-6211-E576-392F5ED7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8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A8D2-086A-E4C6-170B-DC68E613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88135-BBA7-73C2-CFC5-8E29A2D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FBC2-6EFF-1BF7-4668-5DC8107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8A30-CB62-249E-1607-4505D6F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D066-51D9-D213-137D-92DBD67F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2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EEECE-F9F1-E238-7FED-93D07AFE4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4F842-39CE-22CA-885E-B522A345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0075-C2CF-15DD-9573-5B1CFECB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74D2-E8A4-E16F-E3A3-06E152BE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239-BB56-3114-2B4A-D7FCB6DD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1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7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D57A-FEE2-4860-9DB5-D7332207960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FD2F3-6FDB-4BEC-AE97-978B70F38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3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54930-F9A6-77F6-A173-263E3BD5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416CA-57D6-CC27-7A2E-2ED0758C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54F7-2ADB-66D3-97CF-662E1B58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F31-D80F-481A-B82A-0F4A02AB501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7B99-3BED-D031-05F0-7E90769AF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3194-5859-312D-2F1E-49519A219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F4FC-19CB-41AA-9C3E-3D8B4985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0B6F-47C3-150F-621C-44C272C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Lithium-Ion Batteries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246D-05B5-8906-9218-23295446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121"/>
            <a:ext cx="8596668" cy="444624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lectrochemical energy storage devices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Secondary battery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ocial awareness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limate changes due to the CO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emissions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lectric vehicles (EVs) 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nergy storage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solar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</a:t>
            </a:r>
          </a:p>
          <a:p>
            <a:pPr marL="0" indent="0">
              <a:buNone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2" descr="38AH NMC Lithium Ion Battery">
            <a:extLst>
              <a:ext uri="{FF2B5EF4-FFF2-40B4-BE49-F238E27FC236}">
                <a16:creationId xmlns:a16="http://schemas.microsoft.com/office/drawing/2014/main" id="{5AD7D162-F2FD-A61D-5A76-30C6D360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40" y="1827849"/>
            <a:ext cx="3218180" cy="34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0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D7CF-B102-1C1F-6693-DE41546BE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"/>
            <a:ext cx="9604586" cy="659384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2800" b="1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Electrostatic separator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2800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Separate Cu and Al</a:t>
            </a:r>
            <a:endParaRPr lang="en-IN" sz="2800" dirty="0">
              <a:solidFill>
                <a:srgbClr val="59595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Cyclone separator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sz="2800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eparate solid particle (black mass) from air (electrolyte fumes)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Condenser unit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sz="2800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ondense electrolyte fumes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Scrubber</a:t>
            </a:r>
            <a:endParaRPr lang="en-IN" sz="2800" b="1" dirty="0">
              <a:solidFill>
                <a:srgbClr val="59595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Dry scrubber using HEPA or Carbon filters.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237CA-E4B0-B384-A67F-0E601D56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8" y="2807905"/>
            <a:ext cx="3384724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DE39-5BDE-29BE-98BB-9FDA8882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0"/>
            <a:ext cx="8596668" cy="68580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Metal Extraction Unit </a:t>
            </a:r>
            <a:endParaRPr lang="en-IN" sz="36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sz="2800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etal extraction (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hydrometallurgical methods) 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Black mass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Cobalt sulfate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Copper sulfate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Nickel sulfate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7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B3AD-E908-02F1-AFEF-18FC53ED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264160"/>
            <a:ext cx="10190480" cy="642112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REACTOR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capacity =  100liters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(let)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Inlet =    water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4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Black mass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Time 2 hrs.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FILTERATION UNIT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Filtration Press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nlet leached residue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graphene(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size 25 micron)</a:t>
            </a:r>
          </a:p>
          <a:p>
            <a:pPr marL="0" indent="0">
              <a:buNone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5208-66AF-BFBB-9070-7C5C3FE4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59" y="4559182"/>
            <a:ext cx="5670841" cy="2298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509C3-EDA1-5A85-FEBF-DC01E7541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59" y="388461"/>
            <a:ext cx="5589683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2CA6-6A83-4DE6-B9CE-2B4C1CE8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74" y="135414"/>
            <a:ext cx="10244666" cy="6587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REACTOR 2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Inlet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leach liquor  + H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</a:t>
            </a:r>
            <a:endParaRPr lang="en-US" sz="2800" strike="sng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 = Selective Extraction(stripping) of NiSO</a:t>
            </a:r>
            <a:r>
              <a:rPr lang="en-US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CuSO</a:t>
            </a:r>
            <a:r>
              <a:rPr lang="en-US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REACTOR 3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 = leached liquor 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 = CoSO</a:t>
            </a:r>
            <a:r>
              <a: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(ppt)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AD3E4-E59F-E483-C564-78262863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12" y="1774766"/>
            <a:ext cx="5651788" cy="229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5D7CFB-4C6F-BCA3-D248-5EA2BB41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12" y="4738937"/>
            <a:ext cx="5651788" cy="21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D573-5EE6-BA9F-2CAF-23DE74D7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1500"/>
            <a:ext cx="9095316" cy="5905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FF0000"/>
                </a:solidFill>
              </a:rPr>
              <a:t>                FUTURE SCOPE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purity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level (Electrolysis)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continuous process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application of derived material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ex Graphene - graphene oxide - supercapacitor and anticorrosion.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507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E9C3-FA33-47DF-11FE-38C273D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14" y="2651760"/>
            <a:ext cx="8596668" cy="2194560"/>
          </a:xfrm>
        </p:spPr>
        <p:txBody>
          <a:bodyPr>
            <a:normAutofit/>
          </a:bodyPr>
          <a:lstStyle/>
          <a:p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5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E8FE-F045-1A63-C22D-632B79FC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94" y="436881"/>
            <a:ext cx="8596668" cy="560448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                       Challenges</a:t>
            </a:r>
          </a:p>
          <a:p>
            <a:pPr>
              <a:buClr>
                <a:srgbClr val="5FCBEF"/>
              </a:buClr>
              <a:defRPr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  <a:defRPr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 materials</a:t>
            </a:r>
          </a:p>
          <a:p>
            <a:pPr>
              <a:buClr>
                <a:srgbClr val="5FCBEF"/>
              </a:buClr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production cost </a:t>
            </a:r>
          </a:p>
          <a:p>
            <a:pPr>
              <a:buClr>
                <a:srgbClr val="5FCBEF"/>
              </a:buClr>
              <a:defRPr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,huge waste</a:t>
            </a:r>
          </a:p>
          <a:p>
            <a:pPr>
              <a:buClr>
                <a:srgbClr val="5FCBEF"/>
              </a:buClr>
              <a:defRPr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lobal LIBs recycling market 1,11,783 t in 2018</a:t>
            </a:r>
          </a:p>
          <a:p>
            <a:pPr>
              <a:buClr>
                <a:srgbClr val="5FCBEF"/>
              </a:buClr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Expected to reach approximately 6,41,595 t in 2025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less than 5%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recycled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1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BCDA-CF5D-B091-F99F-C64816FA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1120"/>
            <a:ext cx="7766936" cy="141224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How Can We 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IBs Waste</a:t>
            </a:r>
            <a:br>
              <a:rPr lang="en-IN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7429-C035-F772-DB38-C98CE70D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87" y="812800"/>
            <a:ext cx="7342293" cy="59740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 life use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house hold works or backup system.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Buried in land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2800" b="1" dirty="0">
                <a:latin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</a:rPr>
              <a:t>D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amage to soil, explosive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Burned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roduce poisonous gases.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Recycle in closed loop process</a:t>
            </a:r>
          </a:p>
          <a:p>
            <a:pPr algn="l"/>
            <a:r>
              <a:rPr lang="en-US" sz="2800" b="1" dirty="0">
                <a:latin typeface="Times New Roman" panose="02020603050405020304" pitchFamily="18" charset="0"/>
              </a:rPr>
              <a:t>    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recover the metals like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Co, Ni, Li, etc.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72443-97BA-3D1F-73FA-0CC10E785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5" r="45876"/>
          <a:stretch/>
        </p:blipFill>
        <p:spPr bwMode="auto">
          <a:xfrm>
            <a:off x="7181043" y="1473200"/>
            <a:ext cx="4185920" cy="47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EEE3D3-2B7F-5804-069C-A2528CAA6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0" r="21679" b="11021"/>
          <a:stretch/>
        </p:blipFill>
        <p:spPr>
          <a:xfrm>
            <a:off x="164388" y="599440"/>
            <a:ext cx="9162492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34D7BA-6B9C-156D-EFA4-1A343DF1D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48433"/>
              </p:ext>
            </p:extLst>
          </p:nvPr>
        </p:nvGraphicFramePr>
        <p:xfrm>
          <a:off x="325120" y="173184"/>
          <a:ext cx="9611360" cy="604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843">
                  <a:extLst>
                    <a:ext uri="{9D8B030D-6E8A-4147-A177-3AD203B41FA5}">
                      <a16:colId xmlns:a16="http://schemas.microsoft.com/office/drawing/2014/main" val="415993426"/>
                    </a:ext>
                  </a:extLst>
                </a:gridCol>
                <a:gridCol w="1484333">
                  <a:extLst>
                    <a:ext uri="{9D8B030D-6E8A-4147-A177-3AD203B41FA5}">
                      <a16:colId xmlns:a16="http://schemas.microsoft.com/office/drawing/2014/main" val="2064003000"/>
                    </a:ext>
                  </a:extLst>
                </a:gridCol>
                <a:gridCol w="4351184">
                  <a:extLst>
                    <a:ext uri="{9D8B030D-6E8A-4147-A177-3AD203B41FA5}">
                      <a16:colId xmlns:a16="http://schemas.microsoft.com/office/drawing/2014/main" val="58053633"/>
                    </a:ext>
                  </a:extLst>
                </a:gridCol>
              </a:tblGrid>
              <a:tr h="700576">
                <a:tc>
                  <a:txBody>
                    <a:bodyPr/>
                    <a:lstStyle/>
                    <a:p>
                      <a:r>
                        <a:rPr lang="en-IN" sz="2800" dirty="0"/>
                        <a:t>Battery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% w/w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Used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78219"/>
                  </a:ext>
                </a:extLst>
              </a:tr>
              <a:tr h="733676">
                <a:tc>
                  <a:txBody>
                    <a:bodyPr/>
                    <a:lstStyle/>
                    <a:p>
                      <a:r>
                        <a:rPr lang="en-IN" sz="2800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Steel/plastics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6663"/>
                  </a:ext>
                </a:extLst>
              </a:tr>
              <a:tr h="733676">
                <a:tc>
                  <a:txBody>
                    <a:bodyPr/>
                    <a:lstStyle/>
                    <a:p>
                      <a:r>
                        <a:rPr lang="en-IN" sz="2800" dirty="0"/>
                        <a:t>Cathode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LiNi</a:t>
                      </a:r>
                      <a:r>
                        <a:rPr lang="en-IN" sz="2800" kern="1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2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Mn</a:t>
                      </a:r>
                      <a:r>
                        <a:rPr lang="en-IN" sz="2800" kern="1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2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IN" sz="2800" kern="1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2800" kern="1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31566"/>
                  </a:ext>
                </a:extLst>
              </a:tr>
              <a:tr h="733676">
                <a:tc>
                  <a:txBody>
                    <a:bodyPr/>
                    <a:lstStyle/>
                    <a:p>
                      <a:r>
                        <a:rPr lang="en-IN" sz="2800" dirty="0"/>
                        <a:t>Anode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Graphite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11891"/>
                  </a:ext>
                </a:extLst>
              </a:tr>
              <a:tr h="733676">
                <a:tc>
                  <a:txBody>
                    <a:bodyPr/>
                    <a:lstStyle/>
                    <a:p>
                      <a:r>
                        <a:rPr lang="en-IN" sz="2800" dirty="0"/>
                        <a:t>Current Collectors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Cu and 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75649"/>
                  </a:ext>
                </a:extLst>
              </a:tr>
              <a:tr h="733676">
                <a:tc>
                  <a:txBody>
                    <a:bodyPr/>
                    <a:lstStyle/>
                    <a:p>
                      <a:r>
                        <a:rPr lang="en-IN" sz="2800" dirty="0"/>
                        <a:t>Electrolyte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LiPF</a:t>
                      </a:r>
                      <a:r>
                        <a:rPr lang="en-IN" sz="2800" kern="1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71203"/>
                  </a:ext>
                </a:extLst>
              </a:tr>
              <a:tr h="733676">
                <a:tc>
                  <a:txBody>
                    <a:bodyPr/>
                    <a:lstStyle/>
                    <a:p>
                      <a:r>
                        <a:rPr lang="en-IN" sz="28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Microporous Polypropylene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3675"/>
                  </a:ext>
                </a:extLst>
              </a:tr>
              <a:tr h="733676">
                <a:tc>
                  <a:txBody>
                    <a:bodyPr/>
                    <a:lstStyle/>
                    <a:p>
                      <a:r>
                        <a:rPr lang="en-IN" sz="2800" dirty="0"/>
                        <a:t>Binder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Polyvinylidene Difluoride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8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5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ADF8-8F66-2DE8-EDF5-7AC34A21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18" y="25292"/>
            <a:ext cx="10922561" cy="13208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Recycling of Lithium 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atteries</a:t>
            </a:r>
            <a:br>
              <a:rPr lang="en-IN" sz="3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BD6B-3211-BF57-DFF0-E486DF69B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12385039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0295-0589-9351-669A-09E68544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38749"/>
            <a:ext cx="10464800" cy="6424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Black Mass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roducing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nit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(shredding plant)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5400" indent="0">
              <a:buNone/>
              <a:tabLst>
                <a:tab pos="597535" algn="l"/>
                <a:tab pos="2426335" algn="l"/>
              </a:tabLst>
            </a:pP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00" indent="0">
              <a:buNone/>
              <a:tabLst>
                <a:tab pos="597535" algn="l"/>
                <a:tab pos="2426335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25400" indent="0">
              <a:buNone/>
              <a:tabLst>
                <a:tab pos="597535" algn="l"/>
                <a:tab pos="2426335" algn="l"/>
              </a:tabLst>
            </a:pP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Lithium ion battery (pouch cell) ( let 100 kg)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00" indent="0">
              <a:buNone/>
              <a:tabLst>
                <a:tab pos="597535" algn="l"/>
                <a:tab pos="2426335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8300">
              <a:buAutoNum type="alphaLcParenBoth"/>
              <a:tabLst>
                <a:tab pos="597535" algn="l"/>
                <a:tab pos="24263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Black mass (cathode and anode material)</a:t>
            </a: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(55.15 kg)</a:t>
            </a:r>
          </a:p>
          <a:p>
            <a:pPr marL="368300">
              <a:buAutoNum type="alphaLcParenBoth"/>
              <a:tabLst>
                <a:tab pos="597535" algn="l"/>
                <a:tab pos="24263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Al, Cu and separator (38.86 kg)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8300">
              <a:buAutoNum type="alphaLcParenBoth"/>
              <a:tabLst>
                <a:tab pos="597535" algn="l"/>
                <a:tab pos="24263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Electrolyte and waste (11.35 kg)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6906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1CFA3-C5B9-5799-BF88-1F29B1C2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8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146C-A595-93F2-A12C-4EFA2A11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720"/>
            <a:ext cx="10200640" cy="655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</a:t>
            </a:r>
            <a:r>
              <a:rPr lang="en-IN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 PROCESSES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Discharge the batteries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NaCl solution OR electrical load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Cutter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lowest step therefore rate determination step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Heating and Mixer Tank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2800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umes of electrolyte, binder loss it properties and black mass separate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2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Sieving machine</a:t>
            </a:r>
            <a:endParaRPr lang="en-IN" sz="2800" b="1" dirty="0">
              <a:solidFill>
                <a:srgbClr val="595959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sz="2800" dirty="0">
                <a:solidFill>
                  <a:srgbClr val="59595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IN" sz="2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eparate Al and Cu from black mass (mesh size 0.6mm)</a:t>
            </a:r>
            <a:endParaRPr lang="en-IN" sz="2800" dirty="0">
              <a:solidFill>
                <a:srgbClr val="595959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02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2041</TotalTime>
  <Words>422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Office Theme</vt:lpstr>
      <vt:lpstr>                Lithium-Ion Batteries</vt:lpstr>
      <vt:lpstr>PowerPoint Presentation</vt:lpstr>
      <vt:lpstr>How Can We Manage LIBs Waste </vt:lpstr>
      <vt:lpstr>PowerPoint Presentation</vt:lpstr>
      <vt:lpstr>PowerPoint Presentation</vt:lpstr>
      <vt:lpstr>Process For Recycling of Lithium Ion Batteries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lithium ion battery waste </dc:title>
  <dc:creator>Rajat Singla</dc:creator>
  <cp:lastModifiedBy>Rajat Singla</cp:lastModifiedBy>
  <cp:revision>1</cp:revision>
  <dcterms:created xsi:type="dcterms:W3CDTF">2024-01-09T04:04:48Z</dcterms:created>
  <dcterms:modified xsi:type="dcterms:W3CDTF">2024-08-26T11:47:21Z</dcterms:modified>
</cp:coreProperties>
</file>