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9" r:id="rId4"/>
    <p:sldId id="258" r:id="rId5"/>
    <p:sldId id="260" r:id="rId6"/>
    <p:sldId id="261" r:id="rId7"/>
    <p:sldId id="262" r:id="rId8"/>
    <p:sldId id="264" r:id="rId9"/>
    <p:sldId id="268" r:id="rId10"/>
    <p:sldId id="257" r:id="rId11"/>
    <p:sldId id="270" r:id="rId12"/>
    <p:sldId id="265" r:id="rId13"/>
    <p:sldId id="266" r:id="rId14"/>
    <p:sldId id="267"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0E64-8743-4611-9FDF-4C19D80963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B4E0C8-AA38-4F15-9FC2-B8D6C709D7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5ACFDFF-5E8F-44DF-A483-4E5D4EAB3196}"/>
              </a:ext>
            </a:extLst>
          </p:cNvPr>
          <p:cNvSpPr>
            <a:spLocks noGrp="1"/>
          </p:cNvSpPr>
          <p:nvPr>
            <p:ph type="dt" sz="half" idx="10"/>
          </p:nvPr>
        </p:nvSpPr>
        <p:spPr/>
        <p:txBody>
          <a:bodyPr/>
          <a:lstStyle/>
          <a:p>
            <a:fld id="{849B7FCC-CC7A-4F61-BD37-D4697144A42A}" type="datetimeFigureOut">
              <a:rPr lang="en-IN" smtClean="0"/>
              <a:t>10-03-2021</a:t>
            </a:fld>
            <a:endParaRPr lang="en-IN"/>
          </a:p>
        </p:txBody>
      </p:sp>
      <p:sp>
        <p:nvSpPr>
          <p:cNvPr id="5" name="Footer Placeholder 4">
            <a:extLst>
              <a:ext uri="{FF2B5EF4-FFF2-40B4-BE49-F238E27FC236}">
                <a16:creationId xmlns:a16="http://schemas.microsoft.com/office/drawing/2014/main" id="{DFA3CEAF-4E7E-4C19-8B65-7A3E946EE9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88410D-2A5D-47C6-97BB-A6183DF09732}"/>
              </a:ext>
            </a:extLst>
          </p:cNvPr>
          <p:cNvSpPr>
            <a:spLocks noGrp="1"/>
          </p:cNvSpPr>
          <p:nvPr>
            <p:ph type="sldNum" sz="quarter" idx="12"/>
          </p:nvPr>
        </p:nvSpPr>
        <p:spPr/>
        <p:txBody>
          <a:bodyPr/>
          <a:lstStyle/>
          <a:p>
            <a:fld id="{6ECCAA8C-F5AF-4608-916D-6C428BD21B9D}" type="slidenum">
              <a:rPr lang="en-IN" smtClean="0"/>
              <a:t>‹#›</a:t>
            </a:fld>
            <a:endParaRPr lang="en-IN"/>
          </a:p>
        </p:txBody>
      </p:sp>
    </p:spTree>
    <p:extLst>
      <p:ext uri="{BB962C8B-B14F-4D97-AF65-F5344CB8AC3E}">
        <p14:creationId xmlns:p14="http://schemas.microsoft.com/office/powerpoint/2010/main" val="2489805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6B2C7-04DB-4F7D-80B8-E736338D9A7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A1F712-24F3-4202-B620-1F983D59DD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A2569D-37B7-4583-BD37-799962CF48D8}"/>
              </a:ext>
            </a:extLst>
          </p:cNvPr>
          <p:cNvSpPr>
            <a:spLocks noGrp="1"/>
          </p:cNvSpPr>
          <p:nvPr>
            <p:ph type="dt" sz="half" idx="10"/>
          </p:nvPr>
        </p:nvSpPr>
        <p:spPr/>
        <p:txBody>
          <a:bodyPr/>
          <a:lstStyle/>
          <a:p>
            <a:fld id="{849B7FCC-CC7A-4F61-BD37-D4697144A42A}" type="datetimeFigureOut">
              <a:rPr lang="en-IN" smtClean="0"/>
              <a:t>10-03-2021</a:t>
            </a:fld>
            <a:endParaRPr lang="en-IN"/>
          </a:p>
        </p:txBody>
      </p:sp>
      <p:sp>
        <p:nvSpPr>
          <p:cNvPr id="5" name="Footer Placeholder 4">
            <a:extLst>
              <a:ext uri="{FF2B5EF4-FFF2-40B4-BE49-F238E27FC236}">
                <a16:creationId xmlns:a16="http://schemas.microsoft.com/office/drawing/2014/main" id="{A8E9DDD5-D819-4A65-9A94-9D88E30012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380EAE-87CE-411E-9DF9-BEDC734D77DC}"/>
              </a:ext>
            </a:extLst>
          </p:cNvPr>
          <p:cNvSpPr>
            <a:spLocks noGrp="1"/>
          </p:cNvSpPr>
          <p:nvPr>
            <p:ph type="sldNum" sz="quarter" idx="12"/>
          </p:nvPr>
        </p:nvSpPr>
        <p:spPr/>
        <p:txBody>
          <a:bodyPr/>
          <a:lstStyle/>
          <a:p>
            <a:fld id="{6ECCAA8C-F5AF-4608-916D-6C428BD21B9D}" type="slidenum">
              <a:rPr lang="en-IN" smtClean="0"/>
              <a:t>‹#›</a:t>
            </a:fld>
            <a:endParaRPr lang="en-IN"/>
          </a:p>
        </p:txBody>
      </p:sp>
    </p:spTree>
    <p:extLst>
      <p:ext uri="{BB962C8B-B14F-4D97-AF65-F5344CB8AC3E}">
        <p14:creationId xmlns:p14="http://schemas.microsoft.com/office/powerpoint/2010/main" val="678045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E058E2-95BE-4B6B-878E-394B9D3DA5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8B31AE-E091-41FE-83F8-3E183ADE6A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BA5538-8FA7-4428-B315-F7BBAA1F1B3D}"/>
              </a:ext>
            </a:extLst>
          </p:cNvPr>
          <p:cNvSpPr>
            <a:spLocks noGrp="1"/>
          </p:cNvSpPr>
          <p:nvPr>
            <p:ph type="dt" sz="half" idx="10"/>
          </p:nvPr>
        </p:nvSpPr>
        <p:spPr/>
        <p:txBody>
          <a:bodyPr/>
          <a:lstStyle/>
          <a:p>
            <a:fld id="{849B7FCC-CC7A-4F61-BD37-D4697144A42A}" type="datetimeFigureOut">
              <a:rPr lang="en-IN" smtClean="0"/>
              <a:t>10-03-2021</a:t>
            </a:fld>
            <a:endParaRPr lang="en-IN"/>
          </a:p>
        </p:txBody>
      </p:sp>
      <p:sp>
        <p:nvSpPr>
          <p:cNvPr id="5" name="Footer Placeholder 4">
            <a:extLst>
              <a:ext uri="{FF2B5EF4-FFF2-40B4-BE49-F238E27FC236}">
                <a16:creationId xmlns:a16="http://schemas.microsoft.com/office/drawing/2014/main" id="{D263D813-5E28-4CD6-9A5C-2903132583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CB9EEE-B4F3-45C7-9B54-901FF7A79E6B}"/>
              </a:ext>
            </a:extLst>
          </p:cNvPr>
          <p:cNvSpPr>
            <a:spLocks noGrp="1"/>
          </p:cNvSpPr>
          <p:nvPr>
            <p:ph type="sldNum" sz="quarter" idx="12"/>
          </p:nvPr>
        </p:nvSpPr>
        <p:spPr/>
        <p:txBody>
          <a:bodyPr/>
          <a:lstStyle/>
          <a:p>
            <a:fld id="{6ECCAA8C-F5AF-4608-916D-6C428BD21B9D}" type="slidenum">
              <a:rPr lang="en-IN" smtClean="0"/>
              <a:t>‹#›</a:t>
            </a:fld>
            <a:endParaRPr lang="en-IN"/>
          </a:p>
        </p:txBody>
      </p:sp>
    </p:spTree>
    <p:extLst>
      <p:ext uri="{BB962C8B-B14F-4D97-AF65-F5344CB8AC3E}">
        <p14:creationId xmlns:p14="http://schemas.microsoft.com/office/powerpoint/2010/main" val="3743102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EC8EA-6056-4A40-B229-BA7BB2CE63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793ECD-F557-4F72-BB48-372EA51BFC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7E0618-6116-4543-9128-BF50E10B669C}"/>
              </a:ext>
            </a:extLst>
          </p:cNvPr>
          <p:cNvSpPr>
            <a:spLocks noGrp="1"/>
          </p:cNvSpPr>
          <p:nvPr>
            <p:ph type="dt" sz="half" idx="10"/>
          </p:nvPr>
        </p:nvSpPr>
        <p:spPr/>
        <p:txBody>
          <a:bodyPr/>
          <a:lstStyle/>
          <a:p>
            <a:fld id="{849B7FCC-CC7A-4F61-BD37-D4697144A42A}" type="datetimeFigureOut">
              <a:rPr lang="en-IN" smtClean="0"/>
              <a:t>10-03-2021</a:t>
            </a:fld>
            <a:endParaRPr lang="en-IN"/>
          </a:p>
        </p:txBody>
      </p:sp>
      <p:sp>
        <p:nvSpPr>
          <p:cNvPr id="5" name="Footer Placeholder 4">
            <a:extLst>
              <a:ext uri="{FF2B5EF4-FFF2-40B4-BE49-F238E27FC236}">
                <a16:creationId xmlns:a16="http://schemas.microsoft.com/office/drawing/2014/main" id="{F699F205-0355-4307-B7E2-D0BB64722E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2F3AC9-54A7-400D-A36A-19A7F1A88643}"/>
              </a:ext>
            </a:extLst>
          </p:cNvPr>
          <p:cNvSpPr>
            <a:spLocks noGrp="1"/>
          </p:cNvSpPr>
          <p:nvPr>
            <p:ph type="sldNum" sz="quarter" idx="12"/>
          </p:nvPr>
        </p:nvSpPr>
        <p:spPr/>
        <p:txBody>
          <a:bodyPr/>
          <a:lstStyle/>
          <a:p>
            <a:fld id="{6ECCAA8C-F5AF-4608-916D-6C428BD21B9D}" type="slidenum">
              <a:rPr lang="en-IN" smtClean="0"/>
              <a:t>‹#›</a:t>
            </a:fld>
            <a:endParaRPr lang="en-IN"/>
          </a:p>
        </p:txBody>
      </p:sp>
    </p:spTree>
    <p:extLst>
      <p:ext uri="{BB962C8B-B14F-4D97-AF65-F5344CB8AC3E}">
        <p14:creationId xmlns:p14="http://schemas.microsoft.com/office/powerpoint/2010/main" val="877225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29756-33D9-4E38-B815-FF3C793DD3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3BC5239-D51B-42CE-A5A3-D2E0541DB6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D58327-8C84-42CC-BB5F-3AABAA2ED091}"/>
              </a:ext>
            </a:extLst>
          </p:cNvPr>
          <p:cNvSpPr>
            <a:spLocks noGrp="1"/>
          </p:cNvSpPr>
          <p:nvPr>
            <p:ph type="dt" sz="half" idx="10"/>
          </p:nvPr>
        </p:nvSpPr>
        <p:spPr/>
        <p:txBody>
          <a:bodyPr/>
          <a:lstStyle/>
          <a:p>
            <a:fld id="{849B7FCC-CC7A-4F61-BD37-D4697144A42A}" type="datetimeFigureOut">
              <a:rPr lang="en-IN" smtClean="0"/>
              <a:t>10-03-2021</a:t>
            </a:fld>
            <a:endParaRPr lang="en-IN"/>
          </a:p>
        </p:txBody>
      </p:sp>
      <p:sp>
        <p:nvSpPr>
          <p:cNvPr id="5" name="Footer Placeholder 4">
            <a:extLst>
              <a:ext uri="{FF2B5EF4-FFF2-40B4-BE49-F238E27FC236}">
                <a16:creationId xmlns:a16="http://schemas.microsoft.com/office/drawing/2014/main" id="{B5B7BBAE-9241-499E-83C9-BE0686BC64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988E59-4682-4C1E-A8AA-C8834FA10146}"/>
              </a:ext>
            </a:extLst>
          </p:cNvPr>
          <p:cNvSpPr>
            <a:spLocks noGrp="1"/>
          </p:cNvSpPr>
          <p:nvPr>
            <p:ph type="sldNum" sz="quarter" idx="12"/>
          </p:nvPr>
        </p:nvSpPr>
        <p:spPr/>
        <p:txBody>
          <a:bodyPr/>
          <a:lstStyle/>
          <a:p>
            <a:fld id="{6ECCAA8C-F5AF-4608-916D-6C428BD21B9D}" type="slidenum">
              <a:rPr lang="en-IN" smtClean="0"/>
              <a:t>‹#›</a:t>
            </a:fld>
            <a:endParaRPr lang="en-IN"/>
          </a:p>
        </p:txBody>
      </p:sp>
    </p:spTree>
    <p:extLst>
      <p:ext uri="{BB962C8B-B14F-4D97-AF65-F5344CB8AC3E}">
        <p14:creationId xmlns:p14="http://schemas.microsoft.com/office/powerpoint/2010/main" val="3350895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503FA-CAB7-4CE2-B1D0-1524E63B1A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095D26-8499-48E9-B2F3-CD116BCC3E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8B80EED-7097-437F-AA88-5447AFC2B8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65F98C6-8E54-41E0-8C7C-076EA503D632}"/>
              </a:ext>
            </a:extLst>
          </p:cNvPr>
          <p:cNvSpPr>
            <a:spLocks noGrp="1"/>
          </p:cNvSpPr>
          <p:nvPr>
            <p:ph type="dt" sz="half" idx="10"/>
          </p:nvPr>
        </p:nvSpPr>
        <p:spPr/>
        <p:txBody>
          <a:bodyPr/>
          <a:lstStyle/>
          <a:p>
            <a:fld id="{849B7FCC-CC7A-4F61-BD37-D4697144A42A}" type="datetimeFigureOut">
              <a:rPr lang="en-IN" smtClean="0"/>
              <a:t>10-03-2021</a:t>
            </a:fld>
            <a:endParaRPr lang="en-IN"/>
          </a:p>
        </p:txBody>
      </p:sp>
      <p:sp>
        <p:nvSpPr>
          <p:cNvPr id="6" name="Footer Placeholder 5">
            <a:extLst>
              <a:ext uri="{FF2B5EF4-FFF2-40B4-BE49-F238E27FC236}">
                <a16:creationId xmlns:a16="http://schemas.microsoft.com/office/drawing/2014/main" id="{0804372A-AE0A-4A9A-AAD5-9BC21489EC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5C0859-310F-47D5-8C83-2217BC1F4CA8}"/>
              </a:ext>
            </a:extLst>
          </p:cNvPr>
          <p:cNvSpPr>
            <a:spLocks noGrp="1"/>
          </p:cNvSpPr>
          <p:nvPr>
            <p:ph type="sldNum" sz="quarter" idx="12"/>
          </p:nvPr>
        </p:nvSpPr>
        <p:spPr/>
        <p:txBody>
          <a:bodyPr/>
          <a:lstStyle/>
          <a:p>
            <a:fld id="{6ECCAA8C-F5AF-4608-916D-6C428BD21B9D}" type="slidenum">
              <a:rPr lang="en-IN" smtClean="0"/>
              <a:t>‹#›</a:t>
            </a:fld>
            <a:endParaRPr lang="en-IN"/>
          </a:p>
        </p:txBody>
      </p:sp>
    </p:spTree>
    <p:extLst>
      <p:ext uri="{BB962C8B-B14F-4D97-AF65-F5344CB8AC3E}">
        <p14:creationId xmlns:p14="http://schemas.microsoft.com/office/powerpoint/2010/main" val="2900391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9576-70DC-4670-AF0F-33EA963DF39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0F2966-AE19-4307-A088-8F90360680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A099B1-138E-4448-8C89-739DBAF1C2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C72F2FE-E3C7-4D7B-895E-836F0B8A4E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99BCA2-60B0-4A35-80B3-9578E172AE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A41A23D-91C6-4529-8DCE-A4FD85312E24}"/>
              </a:ext>
            </a:extLst>
          </p:cNvPr>
          <p:cNvSpPr>
            <a:spLocks noGrp="1"/>
          </p:cNvSpPr>
          <p:nvPr>
            <p:ph type="dt" sz="half" idx="10"/>
          </p:nvPr>
        </p:nvSpPr>
        <p:spPr/>
        <p:txBody>
          <a:bodyPr/>
          <a:lstStyle/>
          <a:p>
            <a:fld id="{849B7FCC-CC7A-4F61-BD37-D4697144A42A}" type="datetimeFigureOut">
              <a:rPr lang="en-IN" smtClean="0"/>
              <a:t>10-03-2021</a:t>
            </a:fld>
            <a:endParaRPr lang="en-IN"/>
          </a:p>
        </p:txBody>
      </p:sp>
      <p:sp>
        <p:nvSpPr>
          <p:cNvPr id="8" name="Footer Placeholder 7">
            <a:extLst>
              <a:ext uri="{FF2B5EF4-FFF2-40B4-BE49-F238E27FC236}">
                <a16:creationId xmlns:a16="http://schemas.microsoft.com/office/drawing/2014/main" id="{AF2898A3-1336-40CF-A71E-1359904B3EF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BE04604-AC8D-4313-949E-39B6145AA10A}"/>
              </a:ext>
            </a:extLst>
          </p:cNvPr>
          <p:cNvSpPr>
            <a:spLocks noGrp="1"/>
          </p:cNvSpPr>
          <p:nvPr>
            <p:ph type="sldNum" sz="quarter" idx="12"/>
          </p:nvPr>
        </p:nvSpPr>
        <p:spPr/>
        <p:txBody>
          <a:bodyPr/>
          <a:lstStyle/>
          <a:p>
            <a:fld id="{6ECCAA8C-F5AF-4608-916D-6C428BD21B9D}" type="slidenum">
              <a:rPr lang="en-IN" smtClean="0"/>
              <a:t>‹#›</a:t>
            </a:fld>
            <a:endParaRPr lang="en-IN"/>
          </a:p>
        </p:txBody>
      </p:sp>
    </p:spTree>
    <p:extLst>
      <p:ext uri="{BB962C8B-B14F-4D97-AF65-F5344CB8AC3E}">
        <p14:creationId xmlns:p14="http://schemas.microsoft.com/office/powerpoint/2010/main" val="257288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D2AF-6C8E-4609-8D77-D5A28089F84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96C70A-696C-4962-B0B2-BD9EEBC82489}"/>
              </a:ext>
            </a:extLst>
          </p:cNvPr>
          <p:cNvSpPr>
            <a:spLocks noGrp="1"/>
          </p:cNvSpPr>
          <p:nvPr>
            <p:ph type="dt" sz="half" idx="10"/>
          </p:nvPr>
        </p:nvSpPr>
        <p:spPr/>
        <p:txBody>
          <a:bodyPr/>
          <a:lstStyle/>
          <a:p>
            <a:fld id="{849B7FCC-CC7A-4F61-BD37-D4697144A42A}" type="datetimeFigureOut">
              <a:rPr lang="en-IN" smtClean="0"/>
              <a:t>10-03-2021</a:t>
            </a:fld>
            <a:endParaRPr lang="en-IN"/>
          </a:p>
        </p:txBody>
      </p:sp>
      <p:sp>
        <p:nvSpPr>
          <p:cNvPr id="4" name="Footer Placeholder 3">
            <a:extLst>
              <a:ext uri="{FF2B5EF4-FFF2-40B4-BE49-F238E27FC236}">
                <a16:creationId xmlns:a16="http://schemas.microsoft.com/office/drawing/2014/main" id="{F7F950D6-15BE-47CA-B3A6-77CB6CC5699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F6F129A-C4C7-4DDE-A2AA-07CAAFC7FF8E}"/>
              </a:ext>
            </a:extLst>
          </p:cNvPr>
          <p:cNvSpPr>
            <a:spLocks noGrp="1"/>
          </p:cNvSpPr>
          <p:nvPr>
            <p:ph type="sldNum" sz="quarter" idx="12"/>
          </p:nvPr>
        </p:nvSpPr>
        <p:spPr/>
        <p:txBody>
          <a:bodyPr/>
          <a:lstStyle/>
          <a:p>
            <a:fld id="{6ECCAA8C-F5AF-4608-916D-6C428BD21B9D}" type="slidenum">
              <a:rPr lang="en-IN" smtClean="0"/>
              <a:t>‹#›</a:t>
            </a:fld>
            <a:endParaRPr lang="en-IN"/>
          </a:p>
        </p:txBody>
      </p:sp>
    </p:spTree>
    <p:extLst>
      <p:ext uri="{BB962C8B-B14F-4D97-AF65-F5344CB8AC3E}">
        <p14:creationId xmlns:p14="http://schemas.microsoft.com/office/powerpoint/2010/main" val="165670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53B07F-6373-4E57-A079-14C44A776890}"/>
              </a:ext>
            </a:extLst>
          </p:cNvPr>
          <p:cNvSpPr>
            <a:spLocks noGrp="1"/>
          </p:cNvSpPr>
          <p:nvPr>
            <p:ph type="dt" sz="half" idx="10"/>
          </p:nvPr>
        </p:nvSpPr>
        <p:spPr/>
        <p:txBody>
          <a:bodyPr/>
          <a:lstStyle/>
          <a:p>
            <a:fld id="{849B7FCC-CC7A-4F61-BD37-D4697144A42A}" type="datetimeFigureOut">
              <a:rPr lang="en-IN" smtClean="0"/>
              <a:t>10-03-2021</a:t>
            </a:fld>
            <a:endParaRPr lang="en-IN"/>
          </a:p>
        </p:txBody>
      </p:sp>
      <p:sp>
        <p:nvSpPr>
          <p:cNvPr id="3" name="Footer Placeholder 2">
            <a:extLst>
              <a:ext uri="{FF2B5EF4-FFF2-40B4-BE49-F238E27FC236}">
                <a16:creationId xmlns:a16="http://schemas.microsoft.com/office/drawing/2014/main" id="{BC3AA81D-A116-4442-8EE5-A07E54A63FF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85FD596-E78F-4857-A994-A858E50F3E6C}"/>
              </a:ext>
            </a:extLst>
          </p:cNvPr>
          <p:cNvSpPr>
            <a:spLocks noGrp="1"/>
          </p:cNvSpPr>
          <p:nvPr>
            <p:ph type="sldNum" sz="quarter" idx="12"/>
          </p:nvPr>
        </p:nvSpPr>
        <p:spPr/>
        <p:txBody>
          <a:bodyPr/>
          <a:lstStyle/>
          <a:p>
            <a:fld id="{6ECCAA8C-F5AF-4608-916D-6C428BD21B9D}" type="slidenum">
              <a:rPr lang="en-IN" smtClean="0"/>
              <a:t>‹#›</a:t>
            </a:fld>
            <a:endParaRPr lang="en-IN"/>
          </a:p>
        </p:txBody>
      </p:sp>
    </p:spTree>
    <p:extLst>
      <p:ext uri="{BB962C8B-B14F-4D97-AF65-F5344CB8AC3E}">
        <p14:creationId xmlns:p14="http://schemas.microsoft.com/office/powerpoint/2010/main" val="3642255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0185-7CB1-4CBE-8A89-91A66F9B6A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EAB53E-F32F-4E2C-80F0-743BAB4824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4B5AB77-3D76-45A2-97B1-A3BB87A56E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C39453-9757-41F2-AAEC-3C4DFB7D7D1C}"/>
              </a:ext>
            </a:extLst>
          </p:cNvPr>
          <p:cNvSpPr>
            <a:spLocks noGrp="1"/>
          </p:cNvSpPr>
          <p:nvPr>
            <p:ph type="dt" sz="half" idx="10"/>
          </p:nvPr>
        </p:nvSpPr>
        <p:spPr/>
        <p:txBody>
          <a:bodyPr/>
          <a:lstStyle/>
          <a:p>
            <a:fld id="{849B7FCC-CC7A-4F61-BD37-D4697144A42A}" type="datetimeFigureOut">
              <a:rPr lang="en-IN" smtClean="0"/>
              <a:t>10-03-2021</a:t>
            </a:fld>
            <a:endParaRPr lang="en-IN"/>
          </a:p>
        </p:txBody>
      </p:sp>
      <p:sp>
        <p:nvSpPr>
          <p:cNvPr id="6" name="Footer Placeholder 5">
            <a:extLst>
              <a:ext uri="{FF2B5EF4-FFF2-40B4-BE49-F238E27FC236}">
                <a16:creationId xmlns:a16="http://schemas.microsoft.com/office/drawing/2014/main" id="{49B4DE26-EAB8-4C72-9670-8A3487DE21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497BE5-99A3-4FE6-AE65-56CAAEBF23F1}"/>
              </a:ext>
            </a:extLst>
          </p:cNvPr>
          <p:cNvSpPr>
            <a:spLocks noGrp="1"/>
          </p:cNvSpPr>
          <p:nvPr>
            <p:ph type="sldNum" sz="quarter" idx="12"/>
          </p:nvPr>
        </p:nvSpPr>
        <p:spPr/>
        <p:txBody>
          <a:bodyPr/>
          <a:lstStyle/>
          <a:p>
            <a:fld id="{6ECCAA8C-F5AF-4608-916D-6C428BD21B9D}" type="slidenum">
              <a:rPr lang="en-IN" smtClean="0"/>
              <a:t>‹#›</a:t>
            </a:fld>
            <a:endParaRPr lang="en-IN"/>
          </a:p>
        </p:txBody>
      </p:sp>
    </p:spTree>
    <p:extLst>
      <p:ext uri="{BB962C8B-B14F-4D97-AF65-F5344CB8AC3E}">
        <p14:creationId xmlns:p14="http://schemas.microsoft.com/office/powerpoint/2010/main" val="1018727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E34F6-C46C-4B4F-83B0-9F76763C0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3489A4F-1CC0-44B0-BDED-8947B70C7E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3083D4-B6A2-47EF-A7F0-F3A047F49C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73E4D6-EFF7-4D75-9139-EDC33FB6B01A}"/>
              </a:ext>
            </a:extLst>
          </p:cNvPr>
          <p:cNvSpPr>
            <a:spLocks noGrp="1"/>
          </p:cNvSpPr>
          <p:nvPr>
            <p:ph type="dt" sz="half" idx="10"/>
          </p:nvPr>
        </p:nvSpPr>
        <p:spPr/>
        <p:txBody>
          <a:bodyPr/>
          <a:lstStyle/>
          <a:p>
            <a:fld id="{849B7FCC-CC7A-4F61-BD37-D4697144A42A}" type="datetimeFigureOut">
              <a:rPr lang="en-IN" smtClean="0"/>
              <a:t>10-03-2021</a:t>
            </a:fld>
            <a:endParaRPr lang="en-IN"/>
          </a:p>
        </p:txBody>
      </p:sp>
      <p:sp>
        <p:nvSpPr>
          <p:cNvPr id="6" name="Footer Placeholder 5">
            <a:extLst>
              <a:ext uri="{FF2B5EF4-FFF2-40B4-BE49-F238E27FC236}">
                <a16:creationId xmlns:a16="http://schemas.microsoft.com/office/drawing/2014/main" id="{79F9D537-7EAB-41D9-9FA6-9FF6F5EF9C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2DBFDF-88C4-4A77-BFB5-97406DF6A9D5}"/>
              </a:ext>
            </a:extLst>
          </p:cNvPr>
          <p:cNvSpPr>
            <a:spLocks noGrp="1"/>
          </p:cNvSpPr>
          <p:nvPr>
            <p:ph type="sldNum" sz="quarter" idx="12"/>
          </p:nvPr>
        </p:nvSpPr>
        <p:spPr/>
        <p:txBody>
          <a:bodyPr/>
          <a:lstStyle/>
          <a:p>
            <a:fld id="{6ECCAA8C-F5AF-4608-916D-6C428BD21B9D}" type="slidenum">
              <a:rPr lang="en-IN" smtClean="0"/>
              <a:t>‹#›</a:t>
            </a:fld>
            <a:endParaRPr lang="en-IN"/>
          </a:p>
        </p:txBody>
      </p:sp>
    </p:spTree>
    <p:extLst>
      <p:ext uri="{BB962C8B-B14F-4D97-AF65-F5344CB8AC3E}">
        <p14:creationId xmlns:p14="http://schemas.microsoft.com/office/powerpoint/2010/main" val="3820750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11FC61-61A2-4801-B1D7-6E37D59D7B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E1F363-762C-4296-843B-B44917177F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15BF53-4142-490C-AA81-E12F8B371B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9B7FCC-CC7A-4F61-BD37-D4697144A42A}" type="datetimeFigureOut">
              <a:rPr lang="en-IN" smtClean="0"/>
              <a:t>10-03-2021</a:t>
            </a:fld>
            <a:endParaRPr lang="en-IN"/>
          </a:p>
        </p:txBody>
      </p:sp>
      <p:sp>
        <p:nvSpPr>
          <p:cNvPr id="5" name="Footer Placeholder 4">
            <a:extLst>
              <a:ext uri="{FF2B5EF4-FFF2-40B4-BE49-F238E27FC236}">
                <a16:creationId xmlns:a16="http://schemas.microsoft.com/office/drawing/2014/main" id="{E99ECB22-59A9-4AAD-9EC4-D92A887DC8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2B22EC5-776E-41A4-8C6D-4CEABA716A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CCAA8C-F5AF-4608-916D-6C428BD21B9D}" type="slidenum">
              <a:rPr lang="en-IN" smtClean="0"/>
              <a:t>‹#›</a:t>
            </a:fld>
            <a:endParaRPr lang="en-IN"/>
          </a:p>
        </p:txBody>
      </p:sp>
    </p:spTree>
    <p:extLst>
      <p:ext uri="{BB962C8B-B14F-4D97-AF65-F5344CB8AC3E}">
        <p14:creationId xmlns:p14="http://schemas.microsoft.com/office/powerpoint/2010/main" val="112182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7.x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DAB0E8-73B5-44AA-B8C0-BB0E9D94F331}"/>
              </a:ext>
            </a:extLst>
          </p:cNvPr>
          <p:cNvSpPr txBox="1"/>
          <p:nvPr/>
        </p:nvSpPr>
        <p:spPr>
          <a:xfrm>
            <a:off x="4074695" y="2190635"/>
            <a:ext cx="4539916" cy="923330"/>
          </a:xfrm>
          <a:prstGeom prst="rect">
            <a:avLst/>
          </a:prstGeom>
          <a:noFill/>
        </p:spPr>
        <p:txBody>
          <a:bodyPr wrap="square" rtlCol="0">
            <a:spAutoFit/>
          </a:bodyPr>
          <a:lstStyle/>
          <a:p>
            <a:r>
              <a:rPr lang="en-IN" sz="5400" b="1" dirty="0">
                <a:solidFill>
                  <a:schemeClr val="accent1">
                    <a:lumMod val="50000"/>
                  </a:schemeClr>
                </a:solidFill>
              </a:rPr>
              <a:t>Project Report</a:t>
            </a:r>
          </a:p>
        </p:txBody>
      </p:sp>
      <p:sp>
        <p:nvSpPr>
          <p:cNvPr id="5" name="TextBox 4">
            <a:extLst>
              <a:ext uri="{FF2B5EF4-FFF2-40B4-BE49-F238E27FC236}">
                <a16:creationId xmlns:a16="http://schemas.microsoft.com/office/drawing/2014/main" id="{1F5DE7F3-E7ED-49A5-99EA-31AF69463C23}"/>
              </a:ext>
            </a:extLst>
          </p:cNvPr>
          <p:cNvSpPr txBox="1"/>
          <p:nvPr/>
        </p:nvSpPr>
        <p:spPr>
          <a:xfrm>
            <a:off x="7694935" y="4766367"/>
            <a:ext cx="4044616" cy="1815882"/>
          </a:xfrm>
          <a:prstGeom prst="rect">
            <a:avLst/>
          </a:prstGeom>
          <a:noFill/>
        </p:spPr>
        <p:txBody>
          <a:bodyPr wrap="square" rtlCol="0">
            <a:spAutoFit/>
          </a:bodyPr>
          <a:lstStyle/>
          <a:p>
            <a:pPr algn="ctr"/>
            <a:r>
              <a:rPr lang="en-IN" sz="2800" dirty="0">
                <a:solidFill>
                  <a:schemeClr val="accent5">
                    <a:lumMod val="75000"/>
                  </a:schemeClr>
                </a:solidFill>
              </a:rPr>
              <a:t>Presented by :</a:t>
            </a:r>
          </a:p>
          <a:p>
            <a:pPr algn="ctr"/>
            <a:r>
              <a:rPr lang="en-IN" sz="2800" dirty="0">
                <a:solidFill>
                  <a:schemeClr val="accent5">
                    <a:lumMod val="75000"/>
                  </a:schemeClr>
                </a:solidFill>
              </a:rPr>
              <a:t>RAJAT</a:t>
            </a:r>
          </a:p>
          <a:p>
            <a:pPr algn="ctr"/>
            <a:r>
              <a:rPr lang="en-IN" sz="2800" dirty="0">
                <a:solidFill>
                  <a:schemeClr val="accent5">
                    <a:lumMod val="75000"/>
                  </a:schemeClr>
                </a:solidFill>
              </a:rPr>
              <a:t>Roll No.: 17001005046</a:t>
            </a:r>
          </a:p>
          <a:p>
            <a:pPr algn="ctr"/>
            <a:r>
              <a:rPr lang="en-IN" sz="2800" dirty="0">
                <a:solidFill>
                  <a:schemeClr val="accent5">
                    <a:lumMod val="75000"/>
                  </a:schemeClr>
                </a:solidFill>
              </a:rPr>
              <a:t>Chemical Engineering</a:t>
            </a:r>
          </a:p>
        </p:txBody>
      </p:sp>
      <p:sp>
        <p:nvSpPr>
          <p:cNvPr id="6" name="TextBox 5">
            <a:extLst>
              <a:ext uri="{FF2B5EF4-FFF2-40B4-BE49-F238E27FC236}">
                <a16:creationId xmlns:a16="http://schemas.microsoft.com/office/drawing/2014/main" id="{566890BF-1793-4962-BCF3-8EA8A504B91D}"/>
              </a:ext>
            </a:extLst>
          </p:cNvPr>
          <p:cNvSpPr txBox="1"/>
          <p:nvPr/>
        </p:nvSpPr>
        <p:spPr>
          <a:xfrm>
            <a:off x="2566736" y="3429000"/>
            <a:ext cx="7555832" cy="769441"/>
          </a:xfrm>
          <a:prstGeom prst="rect">
            <a:avLst/>
          </a:prstGeom>
          <a:noFill/>
        </p:spPr>
        <p:txBody>
          <a:bodyPr wrap="square" rtlCol="0">
            <a:spAutoFit/>
          </a:bodyPr>
          <a:lstStyle/>
          <a:p>
            <a:r>
              <a:rPr lang="en-IN" sz="4400" dirty="0"/>
              <a:t> </a:t>
            </a:r>
            <a:r>
              <a:rPr lang="en-IN" sz="4400" b="1" dirty="0">
                <a:solidFill>
                  <a:srgbClr val="FF0000"/>
                </a:solidFill>
              </a:rPr>
              <a:t>Corrosion Protection of  Metals </a:t>
            </a:r>
          </a:p>
        </p:txBody>
      </p:sp>
      <p:sp>
        <p:nvSpPr>
          <p:cNvPr id="7" name="TextBox 6">
            <a:extLst>
              <a:ext uri="{FF2B5EF4-FFF2-40B4-BE49-F238E27FC236}">
                <a16:creationId xmlns:a16="http://schemas.microsoft.com/office/drawing/2014/main" id="{6930CF5C-755B-4561-95EA-1FD8094102E5}"/>
              </a:ext>
            </a:extLst>
          </p:cNvPr>
          <p:cNvSpPr txBox="1"/>
          <p:nvPr/>
        </p:nvSpPr>
        <p:spPr>
          <a:xfrm>
            <a:off x="2638925" y="483347"/>
            <a:ext cx="7411453" cy="1077218"/>
          </a:xfrm>
          <a:prstGeom prst="rect">
            <a:avLst/>
          </a:prstGeom>
          <a:noFill/>
        </p:spPr>
        <p:txBody>
          <a:bodyPr wrap="square" rtlCol="0">
            <a:spAutoFit/>
          </a:bodyPr>
          <a:lstStyle/>
          <a:p>
            <a:pPr algn="ctr"/>
            <a:r>
              <a:rPr lang="en-IN" sz="3200" b="1" dirty="0" err="1">
                <a:solidFill>
                  <a:schemeClr val="accent5">
                    <a:lumMod val="75000"/>
                  </a:schemeClr>
                </a:solidFill>
              </a:rPr>
              <a:t>Deenbanbhu</a:t>
            </a:r>
            <a:r>
              <a:rPr lang="en-IN" sz="3200" b="1" dirty="0">
                <a:solidFill>
                  <a:schemeClr val="accent5">
                    <a:lumMod val="75000"/>
                  </a:schemeClr>
                </a:solidFill>
              </a:rPr>
              <a:t> </a:t>
            </a:r>
            <a:r>
              <a:rPr lang="en-IN" sz="3200" b="1" dirty="0" err="1">
                <a:solidFill>
                  <a:schemeClr val="accent5">
                    <a:lumMod val="75000"/>
                  </a:schemeClr>
                </a:solidFill>
              </a:rPr>
              <a:t>Chhotu</a:t>
            </a:r>
            <a:r>
              <a:rPr lang="en-IN" sz="3200" b="1" dirty="0">
                <a:solidFill>
                  <a:schemeClr val="accent5">
                    <a:lumMod val="75000"/>
                  </a:schemeClr>
                </a:solidFill>
              </a:rPr>
              <a:t> Ram University of Science and technology</a:t>
            </a:r>
          </a:p>
        </p:txBody>
      </p:sp>
      <p:sp>
        <p:nvSpPr>
          <p:cNvPr id="2" name="TextBox 1">
            <a:extLst>
              <a:ext uri="{FF2B5EF4-FFF2-40B4-BE49-F238E27FC236}">
                <a16:creationId xmlns:a16="http://schemas.microsoft.com/office/drawing/2014/main" id="{A240FBC6-6657-4554-8FFC-1276D425174B}"/>
              </a:ext>
            </a:extLst>
          </p:cNvPr>
          <p:cNvSpPr txBox="1"/>
          <p:nvPr/>
        </p:nvSpPr>
        <p:spPr>
          <a:xfrm>
            <a:off x="372861" y="4678532"/>
            <a:ext cx="5433135" cy="954107"/>
          </a:xfrm>
          <a:prstGeom prst="rect">
            <a:avLst/>
          </a:prstGeom>
          <a:noFill/>
        </p:spPr>
        <p:txBody>
          <a:bodyPr wrap="square" rtlCol="0">
            <a:spAutoFit/>
          </a:bodyPr>
          <a:lstStyle/>
          <a:p>
            <a:pPr algn="ctr"/>
            <a:r>
              <a:rPr lang="en-IN" sz="2800" dirty="0">
                <a:solidFill>
                  <a:srgbClr val="0070C0"/>
                </a:solidFill>
              </a:rPr>
              <a:t>Submitted to : Mr. Yashwant Verma</a:t>
            </a:r>
          </a:p>
          <a:p>
            <a:pPr algn="ctr"/>
            <a:r>
              <a:rPr lang="en-IN" sz="2800" dirty="0">
                <a:solidFill>
                  <a:srgbClr val="0070C0"/>
                </a:solidFill>
              </a:rPr>
              <a:t>Designation: Assistant Professor</a:t>
            </a:r>
          </a:p>
        </p:txBody>
      </p:sp>
    </p:spTree>
    <p:extLst>
      <p:ext uri="{BB962C8B-B14F-4D97-AF65-F5344CB8AC3E}">
        <p14:creationId xmlns:p14="http://schemas.microsoft.com/office/powerpoint/2010/main" val="2595941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BF0F92-FFFF-4273-A602-19EDF63DB695}"/>
              </a:ext>
            </a:extLst>
          </p:cNvPr>
          <p:cNvSpPr/>
          <p:nvPr/>
        </p:nvSpPr>
        <p:spPr>
          <a:xfrm>
            <a:off x="0" y="0"/>
            <a:ext cx="12192000" cy="66582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3200" b="1" dirty="0"/>
              <a:t>Synthesis of polyaniline</a:t>
            </a:r>
          </a:p>
        </p:txBody>
      </p:sp>
      <p:sp>
        <p:nvSpPr>
          <p:cNvPr id="5" name="TextBox 4">
            <a:extLst>
              <a:ext uri="{FF2B5EF4-FFF2-40B4-BE49-F238E27FC236}">
                <a16:creationId xmlns:a16="http://schemas.microsoft.com/office/drawing/2014/main" id="{CA37D684-803A-4A52-ABD9-B7BD5A2BD8EC}"/>
              </a:ext>
            </a:extLst>
          </p:cNvPr>
          <p:cNvSpPr txBox="1"/>
          <p:nvPr/>
        </p:nvSpPr>
        <p:spPr>
          <a:xfrm>
            <a:off x="338831" y="1176235"/>
            <a:ext cx="11514338" cy="5377754"/>
          </a:xfrm>
          <a:prstGeom prst="rect">
            <a:avLst/>
          </a:prstGeom>
          <a:noFill/>
        </p:spPr>
        <p:txBody>
          <a:bodyPr wrap="square">
            <a:spAutoFit/>
          </a:bodyPr>
          <a:lstStyle/>
          <a:p>
            <a:pPr marL="285750" indent="-285750" algn="just">
              <a:lnSpc>
                <a:spcPct val="150000"/>
              </a:lnSpc>
              <a:spcAft>
                <a:spcPts val="8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rPr>
              <a:t>PANI was prepared through direct route using HCl as the dopant by free radical Chemical oxidative </a:t>
            </a:r>
            <a:r>
              <a:rPr lang="en-US" sz="2000" dirty="0" err="1">
                <a:effectLst/>
                <a:latin typeface="Times New Roman" panose="02020603050405020304" pitchFamily="18" charset="0"/>
                <a:ea typeface="Calibri" panose="020F0502020204030204" pitchFamily="34" charset="0"/>
              </a:rPr>
              <a:t>Polymerisation</a:t>
            </a:r>
            <a:r>
              <a:rPr lang="en-US" sz="2000" dirty="0">
                <a:effectLst/>
                <a:latin typeface="Times New Roman" panose="02020603050405020304" pitchFamily="18" charset="0"/>
                <a:ea typeface="Calibri" panose="020F0502020204030204" pitchFamily="34" charset="0"/>
              </a:rPr>
              <a:t>. </a:t>
            </a:r>
          </a:p>
          <a:p>
            <a:pPr marL="285750" indent="-285750" algn="just">
              <a:lnSpc>
                <a:spcPct val="150000"/>
              </a:lnSpc>
              <a:spcAft>
                <a:spcPts val="8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rPr>
              <a:t>0.1 mol of freshly distilled aniline was dissolved in the aqueous solution of 1.0M HCl. </a:t>
            </a:r>
          </a:p>
          <a:p>
            <a:pPr marL="285750" indent="-285750" algn="just">
              <a:lnSpc>
                <a:spcPct val="150000"/>
              </a:lnSpc>
              <a:spcAft>
                <a:spcPts val="8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rPr>
              <a:t>The above mixture was stirred continuously and the </a:t>
            </a:r>
            <a:r>
              <a:rPr lang="en-US" sz="2000" dirty="0" err="1">
                <a:effectLst/>
                <a:latin typeface="Times New Roman" panose="02020603050405020304" pitchFamily="18" charset="0"/>
                <a:ea typeface="Calibri" panose="020F0502020204030204" pitchFamily="34" charset="0"/>
              </a:rPr>
              <a:t>polymerisation</a:t>
            </a:r>
            <a:r>
              <a:rPr lang="en-US" sz="2000" dirty="0">
                <a:effectLst/>
                <a:latin typeface="Times New Roman" panose="02020603050405020304" pitchFamily="18" charset="0"/>
                <a:ea typeface="Calibri" panose="020F0502020204030204" pitchFamily="34" charset="0"/>
              </a:rPr>
              <a:t> was initiated by the addition of the 0.1 mol of (NH</a:t>
            </a:r>
            <a:r>
              <a:rPr lang="en-US" sz="2000" baseline="-25000" dirty="0">
                <a:effectLst/>
                <a:latin typeface="Times New Roman" panose="02020603050405020304" pitchFamily="18" charset="0"/>
                <a:ea typeface="Calibri" panose="020F0502020204030204" pitchFamily="34" charset="0"/>
              </a:rPr>
              <a:t>4</a:t>
            </a:r>
            <a:r>
              <a:rPr lang="en-US" sz="2000" dirty="0">
                <a:effectLst/>
                <a:latin typeface="Times New Roman" panose="02020603050405020304" pitchFamily="18" charset="0"/>
                <a:ea typeface="Calibri" panose="020F0502020204030204" pitchFamily="34" charset="0"/>
              </a:rPr>
              <a:t>)</a:t>
            </a:r>
            <a:r>
              <a:rPr lang="en-US" sz="2000" baseline="-25000" dirty="0">
                <a:effectLst/>
                <a:latin typeface="Times New Roman" panose="02020603050405020304" pitchFamily="18" charset="0"/>
                <a:ea typeface="Calibri" panose="020F0502020204030204" pitchFamily="34" charset="0"/>
              </a:rPr>
              <a:t>2</a:t>
            </a:r>
            <a:r>
              <a:rPr lang="en-US" sz="2000" dirty="0">
                <a:effectLst/>
                <a:latin typeface="Times New Roman" panose="02020603050405020304" pitchFamily="18" charset="0"/>
                <a:ea typeface="Calibri" panose="020F0502020204030204" pitchFamily="34" charset="0"/>
              </a:rPr>
              <a:t>S</a:t>
            </a:r>
            <a:r>
              <a:rPr lang="en-US" sz="2000" baseline="-25000" dirty="0">
                <a:effectLst/>
                <a:latin typeface="Times New Roman" panose="02020603050405020304" pitchFamily="18" charset="0"/>
                <a:ea typeface="Calibri" panose="020F0502020204030204" pitchFamily="34" charset="0"/>
              </a:rPr>
              <a:t>2</a:t>
            </a:r>
            <a:r>
              <a:rPr lang="en-US" sz="2000" dirty="0">
                <a:effectLst/>
                <a:latin typeface="Times New Roman" panose="02020603050405020304" pitchFamily="18" charset="0"/>
                <a:ea typeface="Calibri" panose="020F0502020204030204" pitchFamily="34" charset="0"/>
              </a:rPr>
              <a:t>)</a:t>
            </a:r>
            <a:r>
              <a:rPr lang="en-US" sz="2000" baseline="-25000" dirty="0">
                <a:effectLst/>
                <a:latin typeface="Times New Roman" panose="02020603050405020304" pitchFamily="18" charset="0"/>
                <a:ea typeface="Calibri" panose="020F0502020204030204" pitchFamily="34" charset="0"/>
              </a:rPr>
              <a:t>8</a:t>
            </a:r>
            <a:r>
              <a:rPr lang="en-US" sz="2000" dirty="0">
                <a:effectLst/>
                <a:latin typeface="Times New Roman" panose="02020603050405020304" pitchFamily="18" charset="0"/>
                <a:ea typeface="Calibri" panose="020F0502020204030204" pitchFamily="34" charset="0"/>
              </a:rPr>
              <a:t> in 150mL of distilled water.</a:t>
            </a:r>
          </a:p>
          <a:p>
            <a:pPr marL="285750" indent="-285750" algn="just">
              <a:lnSpc>
                <a:spcPct val="150000"/>
              </a:lnSpc>
              <a:spcAft>
                <a:spcPts val="8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rPr>
              <a:t> This reaction was carried at very low temperature i.e. (0+0.1) with continuous study for 6hrs. </a:t>
            </a:r>
          </a:p>
          <a:p>
            <a:pPr marL="285750" indent="-285750" algn="just">
              <a:lnSpc>
                <a:spcPct val="150000"/>
              </a:lnSpc>
              <a:spcAft>
                <a:spcPts val="8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rPr>
              <a:t>The polymer was produced directly in the doped state as fine slurry of dark green particles. </a:t>
            </a:r>
          </a:p>
          <a:p>
            <a:pPr marL="285750" indent="-285750" algn="just">
              <a:lnSpc>
                <a:spcPct val="150000"/>
              </a:lnSpc>
              <a:spcAft>
                <a:spcPts val="8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rPr>
              <a:t>The reaction mixture was filtered and washed repeatedly with distilled water until filtrate become </a:t>
            </a:r>
            <a:r>
              <a:rPr lang="en-US" sz="2000" dirty="0" err="1">
                <a:effectLst/>
                <a:latin typeface="Times New Roman" panose="02020603050405020304" pitchFamily="18" charset="0"/>
                <a:ea typeface="Calibri" panose="020F0502020204030204" pitchFamily="34" charset="0"/>
              </a:rPr>
              <a:t>colourless</a:t>
            </a:r>
            <a:r>
              <a:rPr lang="en-US" sz="2000" dirty="0">
                <a:effectLst/>
                <a:latin typeface="Times New Roman" panose="02020603050405020304" pitchFamily="18" charset="0"/>
                <a:ea typeface="Calibri" panose="020F0502020204030204" pitchFamily="34" charset="0"/>
              </a:rPr>
              <a:t>. </a:t>
            </a:r>
          </a:p>
          <a:p>
            <a:pPr marL="285750" indent="-285750" algn="just">
              <a:lnSpc>
                <a:spcPct val="150000"/>
              </a:lnSpc>
              <a:spcAft>
                <a:spcPts val="8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rPr>
              <a:t>The obtained product was dried at 60 under dynamic vacuum. </a:t>
            </a:r>
          </a:p>
          <a:p>
            <a:pPr marL="285750" indent="-285750" algn="just">
              <a:lnSpc>
                <a:spcPct val="150000"/>
              </a:lnSpc>
              <a:spcAft>
                <a:spcPts val="8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rPr>
              <a:t>The dried mass was crushed to obtain the powder of the doped PANI (emeraldine salt) designated as PANI.</a:t>
            </a:r>
            <a:endParaRPr lang="en-IN" sz="16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698916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392418-718D-4C9E-9422-1CE728B78EB7}"/>
              </a:ext>
            </a:extLst>
          </p:cNvPr>
          <p:cNvSpPr txBox="1"/>
          <p:nvPr/>
        </p:nvSpPr>
        <p:spPr>
          <a:xfrm>
            <a:off x="301840" y="1043731"/>
            <a:ext cx="7546021" cy="4031873"/>
          </a:xfrm>
          <a:prstGeom prst="rect">
            <a:avLst/>
          </a:prstGeom>
          <a:noFill/>
        </p:spPr>
        <p:txBody>
          <a:bodyPr wrap="square">
            <a:spAutoFit/>
          </a:bodyPr>
          <a:lstStyle/>
          <a:p>
            <a:pPr lvl="0" algn="just"/>
            <a:r>
              <a:rPr lang="en-US" sz="2400" dirty="0">
                <a:solidFill>
                  <a:srgbClr val="00B050"/>
                </a:solidFill>
                <a:effectLst/>
                <a:latin typeface="Times New Roman" panose="02020603050405020304" pitchFamily="18" charset="0"/>
                <a:ea typeface="Times New Roman" panose="02020603050405020304" pitchFamily="18" charset="0"/>
              </a:rPr>
              <a:t>Corrosion measurement study can be performed </a:t>
            </a:r>
          </a:p>
          <a:p>
            <a:pPr lvl="0" algn="just"/>
            <a:r>
              <a:rPr lang="en-US" sz="2400" dirty="0">
                <a:solidFill>
                  <a:srgbClr val="00B050"/>
                </a:solidFill>
                <a:effectLst/>
                <a:latin typeface="Times New Roman" panose="02020603050405020304" pitchFamily="18" charset="0"/>
                <a:ea typeface="Times New Roman" panose="02020603050405020304" pitchFamily="18" charset="0"/>
              </a:rPr>
              <a:t>at room temperature by three electrode cell assembly </a:t>
            </a:r>
          </a:p>
          <a:p>
            <a:pPr lvl="0" algn="just"/>
            <a:r>
              <a:rPr lang="en-US" sz="2400" dirty="0">
                <a:solidFill>
                  <a:srgbClr val="00B050"/>
                </a:solidFill>
                <a:effectLst/>
                <a:latin typeface="Times New Roman" panose="02020603050405020304" pitchFamily="18" charset="0"/>
                <a:ea typeface="Times New Roman" panose="02020603050405020304" pitchFamily="18" charset="0"/>
              </a:rPr>
              <a:t>using </a:t>
            </a:r>
            <a:r>
              <a:rPr lang="en-US" sz="2400" dirty="0" err="1">
                <a:solidFill>
                  <a:srgbClr val="00B050"/>
                </a:solidFill>
                <a:effectLst/>
                <a:latin typeface="Times New Roman" panose="02020603050405020304" pitchFamily="18" charset="0"/>
                <a:ea typeface="Times New Roman" panose="02020603050405020304" pitchFamily="18" charset="0"/>
              </a:rPr>
              <a:t>Autolab</a:t>
            </a:r>
            <a:r>
              <a:rPr lang="en-US" sz="2400" dirty="0">
                <a:solidFill>
                  <a:srgbClr val="00B050"/>
                </a:solidFill>
                <a:effectLst/>
                <a:latin typeface="Times New Roman" panose="02020603050405020304" pitchFamily="18" charset="0"/>
                <a:ea typeface="Times New Roman" panose="02020603050405020304" pitchFamily="18" charset="0"/>
              </a:rPr>
              <a:t> </a:t>
            </a:r>
            <a:r>
              <a:rPr lang="en-US" sz="2400" dirty="0" err="1">
                <a:solidFill>
                  <a:srgbClr val="00B050"/>
                </a:solidFill>
                <a:effectLst/>
                <a:latin typeface="Times New Roman" panose="02020603050405020304" pitchFamily="18" charset="0"/>
                <a:ea typeface="Times New Roman" panose="02020603050405020304" pitchFamily="18" charset="0"/>
              </a:rPr>
              <a:t>Potentiostat</a:t>
            </a:r>
            <a:r>
              <a:rPr lang="en-US" sz="2400" dirty="0">
                <a:solidFill>
                  <a:srgbClr val="00B050"/>
                </a:solidFill>
                <a:effectLst/>
                <a:latin typeface="Times New Roman" panose="02020603050405020304" pitchFamily="18" charset="0"/>
                <a:ea typeface="Times New Roman" panose="02020603050405020304" pitchFamily="18" charset="0"/>
              </a:rPr>
              <a:t> (Nova software).                                     </a:t>
            </a:r>
          </a:p>
          <a:p>
            <a:pPr lvl="0" algn="just"/>
            <a:r>
              <a:rPr lang="en-US" sz="2400" dirty="0">
                <a:solidFill>
                  <a:srgbClr val="00B050"/>
                </a:solidFill>
                <a:effectLst/>
                <a:latin typeface="Times New Roman" panose="02020603050405020304" pitchFamily="18" charset="0"/>
                <a:ea typeface="Times New Roman" panose="02020603050405020304" pitchFamily="18" charset="0"/>
              </a:rPr>
              <a:t> </a:t>
            </a:r>
          </a:p>
          <a:p>
            <a:pPr lvl="0" algn="just"/>
            <a:r>
              <a:rPr lang="en-US" sz="2400" dirty="0">
                <a:solidFill>
                  <a:srgbClr val="00B050"/>
                </a:solidFill>
                <a:effectLst/>
                <a:latin typeface="Times New Roman" panose="02020603050405020304" pitchFamily="18" charset="0"/>
                <a:ea typeface="Times New Roman" panose="02020603050405020304" pitchFamily="18" charset="0"/>
              </a:rPr>
              <a:t>The techniques involved in the corrosion measurement are</a:t>
            </a:r>
          </a:p>
          <a:p>
            <a:pPr lvl="0" algn="just"/>
            <a:endParaRPr lang="en-US" sz="2400" dirty="0">
              <a:solidFill>
                <a:srgbClr val="00B050"/>
              </a:solidFill>
              <a:effectLst/>
              <a:latin typeface="Times New Roman" panose="02020603050405020304" pitchFamily="18" charset="0"/>
              <a:ea typeface="Times New Roman" panose="02020603050405020304" pitchFamily="18" charset="0"/>
            </a:endParaRPr>
          </a:p>
          <a:p>
            <a:pPr marL="285750" lvl="0" indent="-285750" algn="just">
              <a:buFont typeface="Wingdings" panose="05000000000000000000" pitchFamily="2" charset="2"/>
              <a:buChar char="Ø"/>
            </a:pPr>
            <a:r>
              <a:rPr lang="en-US" sz="2800" dirty="0">
                <a:solidFill>
                  <a:srgbClr val="FF0000"/>
                </a:solidFill>
                <a:effectLst/>
                <a:latin typeface="Times New Roman" panose="02020603050405020304" pitchFamily="18" charset="0"/>
                <a:ea typeface="Times New Roman" panose="02020603050405020304" pitchFamily="18" charset="0"/>
              </a:rPr>
              <a:t>Electrochemical Impedance Spectroscopy (EIS), </a:t>
            </a:r>
          </a:p>
          <a:p>
            <a:pPr marL="285750" lvl="0" indent="-285750" algn="just">
              <a:buFont typeface="Wingdings" panose="05000000000000000000" pitchFamily="2" charset="2"/>
              <a:buChar char="Ø"/>
            </a:pPr>
            <a:r>
              <a:rPr lang="en-US" sz="2800" dirty="0">
                <a:solidFill>
                  <a:srgbClr val="FF0000"/>
                </a:solidFill>
                <a:effectLst/>
                <a:latin typeface="Times New Roman" panose="02020603050405020304" pitchFamily="18" charset="0"/>
                <a:ea typeface="Times New Roman" panose="02020603050405020304" pitchFamily="18" charset="0"/>
              </a:rPr>
              <a:t>Tafel Polarization Method, </a:t>
            </a:r>
          </a:p>
          <a:p>
            <a:pPr marL="285750" lvl="0" indent="-285750" algn="just">
              <a:buFont typeface="Wingdings" panose="05000000000000000000" pitchFamily="2" charset="2"/>
              <a:buChar char="Ø"/>
            </a:pPr>
            <a:r>
              <a:rPr lang="en-US" sz="2800" dirty="0">
                <a:solidFill>
                  <a:srgbClr val="FF0000"/>
                </a:solidFill>
                <a:effectLst/>
                <a:latin typeface="Times New Roman" panose="02020603050405020304" pitchFamily="18" charset="0"/>
                <a:ea typeface="Times New Roman" panose="02020603050405020304" pitchFamily="18" charset="0"/>
              </a:rPr>
              <a:t>Linear Polarization Resistance (LPR) Method, </a:t>
            </a:r>
          </a:p>
          <a:p>
            <a:pPr marL="285750" lvl="0" indent="-285750" algn="just">
              <a:buFont typeface="Wingdings" panose="05000000000000000000" pitchFamily="2" charset="2"/>
              <a:buChar char="Ø"/>
            </a:pPr>
            <a:r>
              <a:rPr lang="en-US" sz="2800" dirty="0">
                <a:solidFill>
                  <a:srgbClr val="FF0000"/>
                </a:solidFill>
                <a:effectLst/>
                <a:latin typeface="Times New Roman" panose="02020603050405020304" pitchFamily="18" charset="0"/>
                <a:ea typeface="Times New Roman" panose="02020603050405020304" pitchFamily="18" charset="0"/>
              </a:rPr>
              <a:t>Weight loss method</a:t>
            </a:r>
            <a:r>
              <a:rPr lang="en-US" sz="2000" dirty="0">
                <a:solidFill>
                  <a:srgbClr val="FF0000"/>
                </a:solidFill>
                <a:effectLst/>
                <a:latin typeface="Times New Roman" panose="02020603050405020304" pitchFamily="18" charset="0"/>
                <a:ea typeface="Times New Roman" panose="02020603050405020304" pitchFamily="18" charset="0"/>
              </a:rPr>
              <a:t>.   </a:t>
            </a:r>
            <a:endParaRPr lang="en-IN" sz="2000" dirty="0">
              <a:solidFill>
                <a:srgbClr val="FF0000"/>
              </a:solidFill>
              <a:effectLst/>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1D9497FE-44AB-4F6A-9652-5A6D9A76F6DE}"/>
              </a:ext>
            </a:extLst>
          </p:cNvPr>
          <p:cNvSpPr/>
          <p:nvPr/>
        </p:nvSpPr>
        <p:spPr>
          <a:xfrm>
            <a:off x="0" y="0"/>
            <a:ext cx="12192000" cy="59480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lvl="0" algn="just">
              <a:lnSpc>
                <a:spcPct val="150000"/>
              </a:lnSpc>
            </a:pPr>
            <a:r>
              <a:rPr lang="en-US" sz="2800" b="1" dirty="0">
                <a:solidFill>
                  <a:schemeClr val="accent2">
                    <a:lumMod val="75000"/>
                  </a:schemeClr>
                </a:solidFill>
                <a:effectLst/>
                <a:latin typeface="Times New Roman" panose="02020603050405020304" pitchFamily="18" charset="0"/>
                <a:ea typeface="Times New Roman" panose="02020603050405020304" pitchFamily="18" charset="0"/>
              </a:rPr>
              <a:t>                                          Corrosion measurement study</a:t>
            </a:r>
          </a:p>
        </p:txBody>
      </p:sp>
      <p:pic>
        <p:nvPicPr>
          <p:cNvPr id="5" name="Picture 4">
            <a:extLst>
              <a:ext uri="{FF2B5EF4-FFF2-40B4-BE49-F238E27FC236}">
                <a16:creationId xmlns:a16="http://schemas.microsoft.com/office/drawing/2014/main" id="{ECC7B488-FBF4-4D51-AEA8-BDAEE4BDFF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105" y="1916206"/>
            <a:ext cx="3320328" cy="2744694"/>
          </a:xfrm>
          <a:prstGeom prst="rect">
            <a:avLst/>
          </a:prstGeom>
        </p:spPr>
      </p:pic>
      <p:sp>
        <p:nvSpPr>
          <p:cNvPr id="7" name="TextBox 6">
            <a:extLst>
              <a:ext uri="{FF2B5EF4-FFF2-40B4-BE49-F238E27FC236}">
                <a16:creationId xmlns:a16="http://schemas.microsoft.com/office/drawing/2014/main" id="{A2E1DFBC-C3E4-4698-BDDB-930F008DDE0F}"/>
              </a:ext>
            </a:extLst>
          </p:cNvPr>
          <p:cNvSpPr txBox="1"/>
          <p:nvPr/>
        </p:nvSpPr>
        <p:spPr>
          <a:xfrm>
            <a:off x="8047608" y="4660900"/>
            <a:ext cx="3546629" cy="923330"/>
          </a:xfrm>
          <a:prstGeom prst="rect">
            <a:avLst/>
          </a:prstGeom>
          <a:noFill/>
        </p:spPr>
        <p:txBody>
          <a:bodyPr wrap="square">
            <a:spAutoFit/>
          </a:bodyPr>
          <a:lstStyle/>
          <a:p>
            <a:pPr algn="ctr"/>
            <a:r>
              <a:rPr lang="en-IN" sz="1800" i="1" dirty="0">
                <a:effectLst/>
                <a:latin typeface="Calibri" panose="020F0502020204030204" pitchFamily="34" charset="0"/>
                <a:ea typeface="Times New Roman" panose="02020603050405020304" pitchFamily="18" charset="0"/>
                <a:cs typeface="Times New Roman" panose="02020603050405020304" pitchFamily="18" charset="0"/>
              </a:rPr>
              <a:t> Schematic diagram of test cell used in a typical electrochemical corrosion measurement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9973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BDD484B-0BFB-4815-992F-44F574FD1BBF}"/>
              </a:ext>
            </a:extLst>
          </p:cNvPr>
          <p:cNvSpPr/>
          <p:nvPr/>
        </p:nvSpPr>
        <p:spPr>
          <a:xfrm>
            <a:off x="0" y="0"/>
            <a:ext cx="12192000" cy="6835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      </a:t>
            </a:r>
            <a:r>
              <a:rPr lang="en-IN" sz="3600" b="1" dirty="0"/>
              <a:t>Conclusion</a:t>
            </a:r>
            <a:endParaRPr lang="en-IN" b="1" dirty="0"/>
          </a:p>
        </p:txBody>
      </p:sp>
      <p:sp>
        <p:nvSpPr>
          <p:cNvPr id="2" name="TextBox 1">
            <a:extLst>
              <a:ext uri="{FF2B5EF4-FFF2-40B4-BE49-F238E27FC236}">
                <a16:creationId xmlns:a16="http://schemas.microsoft.com/office/drawing/2014/main" id="{D8A06253-6863-464D-9F3C-121B6F7AC958}"/>
              </a:ext>
            </a:extLst>
          </p:cNvPr>
          <p:cNvSpPr txBox="1"/>
          <p:nvPr/>
        </p:nvSpPr>
        <p:spPr>
          <a:xfrm>
            <a:off x="535708" y="1459345"/>
            <a:ext cx="11231419" cy="1384995"/>
          </a:xfrm>
          <a:prstGeom prst="rect">
            <a:avLst/>
          </a:prstGeom>
          <a:noFill/>
        </p:spPr>
        <p:txBody>
          <a:bodyPr wrap="square" rtlCol="0">
            <a:spAutoFit/>
          </a:bodyPr>
          <a:lstStyle/>
          <a:p>
            <a:pPr marL="285750" indent="-285750">
              <a:buFont typeface="Arial" panose="020B0604020202020204" pitchFamily="34" charset="0"/>
              <a:buChar char="•"/>
            </a:pPr>
            <a:r>
              <a:rPr lang="en-IN" sz="2800" dirty="0">
                <a:solidFill>
                  <a:srgbClr val="FF0000"/>
                </a:solidFill>
              </a:rPr>
              <a:t>Polyaniline(PANI) can be used as the coating to prevent the surface of the metal from undergoing corrosion. </a:t>
            </a:r>
            <a:endParaRPr lang="en-IN" dirty="0">
              <a:solidFill>
                <a:schemeClr val="accent2">
                  <a:lumMod val="60000"/>
                  <a:lumOff val="40000"/>
                </a:schemeClr>
              </a:solidFill>
            </a:endParaRPr>
          </a:p>
          <a:p>
            <a:pPr marL="285750" indent="-285750">
              <a:buFont typeface="Arial" panose="020B0604020202020204" pitchFamily="34" charset="0"/>
              <a:buChar char="•"/>
            </a:pPr>
            <a:endParaRPr lang="en-IN" sz="2800" dirty="0">
              <a:solidFill>
                <a:srgbClr val="FF0000"/>
              </a:solidFill>
            </a:endParaRPr>
          </a:p>
        </p:txBody>
      </p:sp>
    </p:spTree>
    <p:extLst>
      <p:ext uri="{BB962C8B-B14F-4D97-AF65-F5344CB8AC3E}">
        <p14:creationId xmlns:p14="http://schemas.microsoft.com/office/powerpoint/2010/main" val="673414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C048985-0B43-4BBF-9B02-8B5C61A241EB}"/>
              </a:ext>
            </a:extLst>
          </p:cNvPr>
          <p:cNvSpPr/>
          <p:nvPr/>
        </p:nvSpPr>
        <p:spPr>
          <a:xfrm>
            <a:off x="0" y="0"/>
            <a:ext cx="12192000" cy="63031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3200" b="1" dirty="0"/>
              <a:t>Future aspects</a:t>
            </a:r>
          </a:p>
        </p:txBody>
      </p:sp>
      <p:sp>
        <p:nvSpPr>
          <p:cNvPr id="2" name="TextBox 1">
            <a:extLst>
              <a:ext uri="{FF2B5EF4-FFF2-40B4-BE49-F238E27FC236}">
                <a16:creationId xmlns:a16="http://schemas.microsoft.com/office/drawing/2014/main" id="{A1B30EEE-41DA-4AD8-BFEF-F9965070A3A7}"/>
              </a:ext>
            </a:extLst>
          </p:cNvPr>
          <p:cNvSpPr txBox="1"/>
          <p:nvPr/>
        </p:nvSpPr>
        <p:spPr>
          <a:xfrm>
            <a:off x="341746" y="1302328"/>
            <a:ext cx="10991273" cy="3385542"/>
          </a:xfrm>
          <a:prstGeom prst="rect">
            <a:avLst/>
          </a:prstGeom>
          <a:noFill/>
        </p:spPr>
        <p:txBody>
          <a:bodyPr wrap="square" rtlCol="0">
            <a:spAutoFit/>
          </a:bodyPr>
          <a:lstStyle/>
          <a:p>
            <a:pPr marL="285750" indent="-285750">
              <a:buFont typeface="Arial" panose="020B0604020202020204" pitchFamily="34" charset="0"/>
              <a:buChar char="•"/>
            </a:pPr>
            <a:r>
              <a:rPr lang="en-IN" sz="2800" dirty="0">
                <a:solidFill>
                  <a:srgbClr val="7030A0"/>
                </a:solidFill>
              </a:rPr>
              <a:t>Analysis of the Polyaniline by the various spectroscopical method such as Fourier transfer Infrared Spectroscopy, UV Visible spectroscopy, X-Ray Diffraction, Raman spectroscopy and SEM. </a:t>
            </a:r>
          </a:p>
          <a:p>
            <a:pPr marL="285750" indent="-285750">
              <a:buFont typeface="Arial" panose="020B0604020202020204" pitchFamily="34" charset="0"/>
              <a:buChar char="•"/>
            </a:pPr>
            <a:r>
              <a:rPr lang="en-IN" sz="2800" dirty="0">
                <a:solidFill>
                  <a:srgbClr val="7030A0"/>
                </a:solidFill>
              </a:rPr>
              <a:t>Synthesis of the Composites of the polyaniline in order to make it better resistant to the corrosion</a:t>
            </a:r>
          </a:p>
          <a:p>
            <a:pPr marL="285750" indent="-285750">
              <a:buFont typeface="Arial" panose="020B0604020202020204" pitchFamily="34" charset="0"/>
              <a:buChar char="•"/>
            </a:pPr>
            <a:r>
              <a:rPr lang="en-IN" sz="2800" dirty="0">
                <a:solidFill>
                  <a:srgbClr val="7030A0"/>
                </a:solidFill>
              </a:rPr>
              <a:t>Composites can be made by varying the ratios and further the corrosion measurement study can be performed. </a:t>
            </a:r>
          </a:p>
          <a:p>
            <a:endParaRPr lang="en-IN" dirty="0"/>
          </a:p>
        </p:txBody>
      </p:sp>
    </p:spTree>
    <p:extLst>
      <p:ext uri="{BB962C8B-B14F-4D97-AF65-F5344CB8AC3E}">
        <p14:creationId xmlns:p14="http://schemas.microsoft.com/office/powerpoint/2010/main" val="4073254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EB8017-69E8-46C8-A26A-3DFE3E4C4AA9}"/>
              </a:ext>
            </a:extLst>
          </p:cNvPr>
          <p:cNvSpPr/>
          <p:nvPr/>
        </p:nvSpPr>
        <p:spPr>
          <a:xfrm>
            <a:off x="-8878" y="-8878"/>
            <a:ext cx="12200878" cy="7634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3600" b="1" dirty="0"/>
              <a:t>Acknowledgement</a:t>
            </a:r>
          </a:p>
        </p:txBody>
      </p:sp>
      <p:sp>
        <p:nvSpPr>
          <p:cNvPr id="5" name="TextBox 4">
            <a:extLst>
              <a:ext uri="{FF2B5EF4-FFF2-40B4-BE49-F238E27FC236}">
                <a16:creationId xmlns:a16="http://schemas.microsoft.com/office/drawing/2014/main" id="{9E6504FD-27B2-4B3F-BB2C-1372CE7964F8}"/>
              </a:ext>
            </a:extLst>
          </p:cNvPr>
          <p:cNvSpPr txBox="1"/>
          <p:nvPr/>
        </p:nvSpPr>
        <p:spPr>
          <a:xfrm>
            <a:off x="364276" y="1222307"/>
            <a:ext cx="11319723" cy="2831544"/>
          </a:xfrm>
          <a:prstGeom prst="rect">
            <a:avLst/>
          </a:prstGeom>
          <a:noFill/>
        </p:spPr>
        <p:txBody>
          <a:bodyPr wrap="square">
            <a:spAutoFit/>
          </a:bodyPr>
          <a:lstStyle/>
          <a:p>
            <a:r>
              <a:rPr lang="en-US" sz="3200" dirty="0">
                <a:solidFill>
                  <a:srgbClr val="0070C0"/>
                </a:solidFill>
                <a:effectLst/>
                <a:latin typeface="Times New Roman" panose="02020603050405020304" pitchFamily="18" charset="0"/>
                <a:ea typeface="Calibri" panose="020F0502020204030204" pitchFamily="34" charset="0"/>
              </a:rPr>
              <a:t>I </a:t>
            </a:r>
            <a:r>
              <a:rPr lang="en-US" sz="3200" spc="-50" dirty="0">
                <a:solidFill>
                  <a:srgbClr val="0070C0"/>
                </a:solidFill>
                <a:effectLst/>
                <a:latin typeface="Times New Roman" panose="02020603050405020304" pitchFamily="18" charset="0"/>
                <a:ea typeface="Calibri" panose="020F0502020204030204" pitchFamily="34" charset="0"/>
              </a:rPr>
              <a:t>would </a:t>
            </a:r>
            <a:r>
              <a:rPr lang="en-US" sz="3200" spc="-55" dirty="0">
                <a:solidFill>
                  <a:srgbClr val="0070C0"/>
                </a:solidFill>
                <a:effectLst/>
                <a:latin typeface="Times New Roman" panose="02020603050405020304" pitchFamily="18" charset="0"/>
                <a:ea typeface="Calibri" panose="020F0502020204030204" pitchFamily="34" charset="0"/>
              </a:rPr>
              <a:t>like </a:t>
            </a:r>
            <a:r>
              <a:rPr lang="en-US" sz="3200" spc="-20" dirty="0">
                <a:solidFill>
                  <a:srgbClr val="0070C0"/>
                </a:solidFill>
                <a:effectLst/>
                <a:latin typeface="Times New Roman" panose="02020603050405020304" pitchFamily="18" charset="0"/>
                <a:ea typeface="Calibri" panose="020F0502020204030204" pitchFamily="34" charset="0"/>
              </a:rPr>
              <a:t>to </a:t>
            </a:r>
            <a:r>
              <a:rPr lang="en-US" sz="3200" spc="-25" dirty="0">
                <a:solidFill>
                  <a:srgbClr val="0070C0"/>
                </a:solidFill>
                <a:effectLst/>
                <a:latin typeface="Times New Roman" panose="02020603050405020304" pitchFamily="18" charset="0"/>
                <a:ea typeface="Calibri" panose="020F0502020204030204" pitchFamily="34" charset="0"/>
              </a:rPr>
              <a:t>express </a:t>
            </a:r>
            <a:r>
              <a:rPr lang="en-US" sz="3200" spc="-55" dirty="0">
                <a:solidFill>
                  <a:srgbClr val="0070C0"/>
                </a:solidFill>
                <a:effectLst/>
                <a:latin typeface="Times New Roman" panose="02020603050405020304" pitchFamily="18" charset="0"/>
                <a:ea typeface="Calibri" panose="020F0502020204030204" pitchFamily="34" charset="0"/>
              </a:rPr>
              <a:t>my </a:t>
            </a:r>
            <a:r>
              <a:rPr lang="en-US" sz="3200" spc="-40" dirty="0">
                <a:solidFill>
                  <a:srgbClr val="0070C0"/>
                </a:solidFill>
                <a:effectLst/>
                <a:latin typeface="Times New Roman" panose="02020603050405020304" pitchFamily="18" charset="0"/>
                <a:ea typeface="Calibri" panose="020F0502020204030204" pitchFamily="34" charset="0"/>
              </a:rPr>
              <a:t>profound </a:t>
            </a:r>
            <a:r>
              <a:rPr lang="en-US" sz="3200" spc="-45" dirty="0">
                <a:solidFill>
                  <a:srgbClr val="0070C0"/>
                </a:solidFill>
                <a:effectLst/>
                <a:latin typeface="Times New Roman" panose="02020603050405020304" pitchFamily="18" charset="0"/>
                <a:ea typeface="Calibri" panose="020F0502020204030204" pitchFamily="34" charset="0"/>
              </a:rPr>
              <a:t>gratitude </a:t>
            </a:r>
            <a:r>
              <a:rPr lang="en-US" sz="3200" spc="-30" dirty="0">
                <a:solidFill>
                  <a:srgbClr val="0070C0"/>
                </a:solidFill>
                <a:effectLst/>
                <a:latin typeface="Times New Roman" panose="02020603050405020304" pitchFamily="18" charset="0"/>
                <a:ea typeface="Calibri" panose="020F0502020204030204" pitchFamily="34" charset="0"/>
              </a:rPr>
              <a:t>and </a:t>
            </a:r>
            <a:r>
              <a:rPr lang="en-US" sz="3200" dirty="0">
                <a:solidFill>
                  <a:srgbClr val="0070C0"/>
                </a:solidFill>
                <a:effectLst/>
                <a:latin typeface="Times New Roman" panose="02020603050405020304" pitchFamily="18" charset="0"/>
                <a:ea typeface="Calibri" panose="020F0502020204030204" pitchFamily="34" charset="0"/>
              </a:rPr>
              <a:t>deep </a:t>
            </a:r>
            <a:r>
              <a:rPr lang="en-US" sz="3200" spc="-25" dirty="0">
                <a:solidFill>
                  <a:srgbClr val="0070C0"/>
                </a:solidFill>
                <a:effectLst/>
                <a:latin typeface="Times New Roman" panose="02020603050405020304" pitchFamily="18" charset="0"/>
                <a:ea typeface="Calibri" panose="020F0502020204030204" pitchFamily="34" charset="0"/>
              </a:rPr>
              <a:t>regards </a:t>
            </a:r>
            <a:r>
              <a:rPr lang="en-US" sz="3200" spc="-20" dirty="0">
                <a:solidFill>
                  <a:srgbClr val="0070C0"/>
                </a:solidFill>
                <a:effectLst/>
                <a:latin typeface="Times New Roman" panose="02020603050405020304" pitchFamily="18" charset="0"/>
                <a:ea typeface="Calibri" panose="020F0502020204030204" pitchFamily="34" charset="0"/>
              </a:rPr>
              <a:t>to </a:t>
            </a:r>
            <a:r>
              <a:rPr lang="en-US" sz="3200" spc="-55" dirty="0">
                <a:solidFill>
                  <a:srgbClr val="0070C0"/>
                </a:solidFill>
                <a:effectLst/>
                <a:latin typeface="Times New Roman" panose="02020603050405020304" pitchFamily="18" charset="0"/>
                <a:ea typeface="Calibri" panose="020F0502020204030204" pitchFamily="34" charset="0"/>
              </a:rPr>
              <a:t>my guide </a:t>
            </a:r>
            <a:r>
              <a:rPr lang="en-US" sz="3200" b="1" spc="-25" dirty="0">
                <a:solidFill>
                  <a:srgbClr val="0070C0"/>
                </a:solidFill>
                <a:effectLst/>
                <a:latin typeface="Times New Roman" panose="02020603050405020304" pitchFamily="18" charset="0"/>
                <a:ea typeface="Calibri" panose="020F0502020204030204" pitchFamily="34" charset="0"/>
              </a:rPr>
              <a:t>Mr. Yashwant Verma </a:t>
            </a:r>
            <a:r>
              <a:rPr lang="en-US" sz="3200" spc="-35" dirty="0">
                <a:solidFill>
                  <a:srgbClr val="0070C0"/>
                </a:solidFill>
                <a:effectLst/>
                <a:latin typeface="Times New Roman" panose="02020603050405020304" pitchFamily="18" charset="0"/>
                <a:ea typeface="Calibri" panose="020F0502020204030204" pitchFamily="34" charset="0"/>
              </a:rPr>
              <a:t>for </a:t>
            </a:r>
            <a:r>
              <a:rPr lang="en-US" sz="3200" spc="-65" dirty="0">
                <a:solidFill>
                  <a:srgbClr val="0070C0"/>
                </a:solidFill>
                <a:effectLst/>
                <a:latin typeface="Times New Roman" panose="02020603050405020304" pitchFamily="18" charset="0"/>
                <a:ea typeface="Calibri" panose="020F0502020204030204" pitchFamily="34" charset="0"/>
              </a:rPr>
              <a:t>his </a:t>
            </a:r>
            <a:r>
              <a:rPr lang="en-US" sz="3200" spc="-35" dirty="0">
                <a:solidFill>
                  <a:srgbClr val="0070C0"/>
                </a:solidFill>
                <a:effectLst/>
                <a:latin typeface="Times New Roman" panose="02020603050405020304" pitchFamily="18" charset="0"/>
                <a:ea typeface="Calibri" panose="020F0502020204030204" pitchFamily="34" charset="0"/>
              </a:rPr>
              <a:t>exemplary </a:t>
            </a:r>
            <a:r>
              <a:rPr lang="en-US" sz="3200" spc="-45" dirty="0">
                <a:solidFill>
                  <a:srgbClr val="0070C0"/>
                </a:solidFill>
                <a:effectLst/>
                <a:latin typeface="Times New Roman" panose="02020603050405020304" pitchFamily="18" charset="0"/>
                <a:ea typeface="Calibri" panose="020F0502020204030204" pitchFamily="34" charset="0"/>
              </a:rPr>
              <a:t>guidance, </a:t>
            </a:r>
            <a:r>
              <a:rPr lang="en-US" sz="3200" spc="-35" dirty="0">
                <a:solidFill>
                  <a:srgbClr val="0070C0"/>
                </a:solidFill>
                <a:effectLst/>
                <a:latin typeface="Times New Roman" panose="02020603050405020304" pitchFamily="18" charset="0"/>
                <a:ea typeface="Calibri" panose="020F0502020204030204" pitchFamily="34" charset="0"/>
              </a:rPr>
              <a:t>monitoring </a:t>
            </a:r>
            <a:r>
              <a:rPr lang="en-US" sz="3200" spc="-30" dirty="0">
                <a:solidFill>
                  <a:srgbClr val="0070C0"/>
                </a:solidFill>
                <a:effectLst/>
                <a:latin typeface="Times New Roman" panose="02020603050405020304" pitchFamily="18" charset="0"/>
                <a:ea typeface="Calibri" panose="020F0502020204030204" pitchFamily="34" charset="0"/>
              </a:rPr>
              <a:t>and constant encouragement </a:t>
            </a:r>
            <a:r>
              <a:rPr lang="en-US" sz="3200" spc="-40" dirty="0">
                <a:solidFill>
                  <a:srgbClr val="0070C0"/>
                </a:solidFill>
                <a:effectLst/>
                <a:latin typeface="Times New Roman" panose="02020603050405020304" pitchFamily="18" charset="0"/>
                <a:ea typeface="Calibri" panose="020F0502020204030204" pitchFamily="34" charset="0"/>
              </a:rPr>
              <a:t>throughout the course</a:t>
            </a:r>
            <a:r>
              <a:rPr lang="en-US" sz="3200" spc="-25" dirty="0">
                <a:solidFill>
                  <a:srgbClr val="0070C0"/>
                </a:solidFill>
                <a:effectLst/>
                <a:latin typeface="Times New Roman" panose="02020603050405020304" pitchFamily="18" charset="0"/>
                <a:ea typeface="Calibri" panose="020F0502020204030204" pitchFamily="34" charset="0"/>
              </a:rPr>
              <a:t> of</a:t>
            </a:r>
            <a:r>
              <a:rPr lang="en-US" sz="3200" dirty="0">
                <a:solidFill>
                  <a:srgbClr val="0070C0"/>
                </a:solidFill>
                <a:effectLst/>
                <a:latin typeface="Times New Roman" panose="02020603050405020304" pitchFamily="18" charset="0"/>
                <a:ea typeface="Calibri" panose="020F0502020204030204" pitchFamily="34" charset="0"/>
              </a:rPr>
              <a:t> </a:t>
            </a:r>
            <a:r>
              <a:rPr lang="en-US" sz="3200" spc="-55" dirty="0">
                <a:solidFill>
                  <a:srgbClr val="0070C0"/>
                </a:solidFill>
                <a:effectLst/>
                <a:latin typeface="Times New Roman" panose="02020603050405020304" pitchFamily="18" charset="0"/>
                <a:ea typeface="Calibri" panose="020F0502020204030204" pitchFamily="34" charset="0"/>
              </a:rPr>
              <a:t>my </a:t>
            </a:r>
            <a:r>
              <a:rPr lang="en-US" sz="3200" spc="-15" dirty="0">
                <a:solidFill>
                  <a:srgbClr val="0070C0"/>
                </a:solidFill>
                <a:effectLst/>
                <a:latin typeface="Times New Roman" panose="02020603050405020304" pitchFamily="18" charset="0"/>
                <a:ea typeface="Calibri" panose="020F0502020204030204" pitchFamily="34" charset="0"/>
              </a:rPr>
              <a:t>project work, </a:t>
            </a:r>
            <a:r>
              <a:rPr lang="en-US" sz="3200" spc="-35" dirty="0">
                <a:solidFill>
                  <a:srgbClr val="0070C0"/>
                </a:solidFill>
                <a:effectLst/>
                <a:latin typeface="Times New Roman" panose="02020603050405020304" pitchFamily="18" charset="0"/>
                <a:ea typeface="Calibri" panose="020F0502020204030204" pitchFamily="34" charset="0"/>
              </a:rPr>
              <a:t>for </a:t>
            </a:r>
            <a:r>
              <a:rPr lang="en-US" sz="3200" spc="-65" dirty="0">
                <a:solidFill>
                  <a:srgbClr val="0070C0"/>
                </a:solidFill>
                <a:effectLst/>
                <a:latin typeface="Times New Roman" panose="02020603050405020304" pitchFamily="18" charset="0"/>
                <a:ea typeface="Calibri" panose="020F0502020204030204" pitchFamily="34" charset="0"/>
              </a:rPr>
              <a:t>his </a:t>
            </a:r>
            <a:r>
              <a:rPr lang="en-US" sz="3200" spc="-35" dirty="0">
                <a:solidFill>
                  <a:srgbClr val="0070C0"/>
                </a:solidFill>
                <a:effectLst/>
                <a:latin typeface="Times New Roman" panose="02020603050405020304" pitchFamily="18" charset="0"/>
                <a:ea typeface="Calibri" panose="020F0502020204030204" pitchFamily="34" charset="0"/>
              </a:rPr>
              <a:t>expertise </a:t>
            </a:r>
            <a:r>
              <a:rPr lang="en-US" sz="3200" spc="-55" dirty="0">
                <a:solidFill>
                  <a:srgbClr val="0070C0"/>
                </a:solidFill>
                <a:effectLst/>
                <a:latin typeface="Times New Roman" panose="02020603050405020304" pitchFamily="18" charset="0"/>
                <a:ea typeface="Calibri" panose="020F0502020204030204" pitchFamily="34" charset="0"/>
              </a:rPr>
              <a:t>in the</a:t>
            </a:r>
            <a:r>
              <a:rPr lang="en-US" sz="3200" spc="-40" dirty="0">
                <a:solidFill>
                  <a:srgbClr val="0070C0"/>
                </a:solidFill>
                <a:effectLst/>
                <a:latin typeface="Times New Roman" panose="02020603050405020304" pitchFamily="18" charset="0"/>
                <a:ea typeface="Calibri" panose="020F0502020204030204" pitchFamily="34" charset="0"/>
              </a:rPr>
              <a:t> </a:t>
            </a:r>
            <a:r>
              <a:rPr lang="en-US" sz="3200" spc="-70" dirty="0">
                <a:solidFill>
                  <a:srgbClr val="0070C0"/>
                </a:solidFill>
                <a:effectLst/>
                <a:latin typeface="Times New Roman" panose="02020603050405020304" pitchFamily="18" charset="0"/>
                <a:ea typeface="Calibri" panose="020F0502020204030204" pitchFamily="34" charset="0"/>
              </a:rPr>
              <a:t>field </a:t>
            </a:r>
            <a:r>
              <a:rPr lang="en-US" sz="3200" dirty="0">
                <a:solidFill>
                  <a:srgbClr val="0070C0"/>
                </a:solidFill>
                <a:effectLst/>
                <a:latin typeface="Times New Roman" panose="02020603050405020304" pitchFamily="18" charset="0"/>
                <a:ea typeface="Calibri" panose="020F0502020204030204" pitchFamily="34" charset="0"/>
              </a:rPr>
              <a:t>of </a:t>
            </a:r>
            <a:r>
              <a:rPr lang="en-US" sz="3200" spc="-35" dirty="0">
                <a:solidFill>
                  <a:srgbClr val="0070C0"/>
                </a:solidFill>
                <a:effectLst/>
                <a:latin typeface="Times New Roman" panose="02020603050405020304" pitchFamily="18" charset="0"/>
                <a:ea typeface="Calibri" panose="020F0502020204030204" pitchFamily="34" charset="0"/>
              </a:rPr>
              <a:t>chemical engineering </a:t>
            </a:r>
            <a:r>
              <a:rPr lang="en-US" sz="3200" spc="-30" dirty="0">
                <a:solidFill>
                  <a:srgbClr val="0070C0"/>
                </a:solidFill>
                <a:effectLst/>
                <a:latin typeface="Times New Roman" panose="02020603050405020304" pitchFamily="18" charset="0"/>
                <a:ea typeface="Calibri" panose="020F0502020204030204" pitchFamily="34" charset="0"/>
              </a:rPr>
              <a:t>and </a:t>
            </a:r>
            <a:r>
              <a:rPr lang="en-US" sz="3200" spc="-35" dirty="0">
                <a:solidFill>
                  <a:srgbClr val="0070C0"/>
                </a:solidFill>
                <a:effectLst/>
                <a:latin typeface="Times New Roman" panose="02020603050405020304" pitchFamily="18" charset="0"/>
                <a:ea typeface="Calibri" panose="020F0502020204030204" pitchFamily="34" charset="0"/>
              </a:rPr>
              <a:t>for </a:t>
            </a:r>
            <a:r>
              <a:rPr lang="en-US" sz="3200" spc="-50" dirty="0">
                <a:solidFill>
                  <a:srgbClr val="0070C0"/>
                </a:solidFill>
                <a:effectLst/>
                <a:latin typeface="Times New Roman" panose="02020603050405020304" pitchFamily="18" charset="0"/>
                <a:ea typeface="Calibri" panose="020F0502020204030204" pitchFamily="34" charset="0"/>
              </a:rPr>
              <a:t>having </a:t>
            </a:r>
            <a:r>
              <a:rPr lang="en-US" sz="3200" spc="-55" dirty="0">
                <a:solidFill>
                  <a:srgbClr val="0070C0"/>
                </a:solidFill>
                <a:effectLst/>
                <a:latin typeface="Times New Roman" panose="02020603050405020304" pitchFamily="18" charset="0"/>
                <a:ea typeface="Calibri" panose="020F0502020204030204" pitchFamily="34" charset="0"/>
              </a:rPr>
              <a:t>faith in me </a:t>
            </a:r>
            <a:r>
              <a:rPr lang="en-US" sz="3200" dirty="0">
                <a:solidFill>
                  <a:srgbClr val="0070C0"/>
                </a:solidFill>
                <a:effectLst/>
                <a:latin typeface="Times New Roman" panose="02020603050405020304" pitchFamily="18" charset="0"/>
                <a:ea typeface="Calibri" panose="020F0502020204030204" pitchFamily="34" charset="0"/>
              </a:rPr>
              <a:t>at </a:t>
            </a:r>
            <a:r>
              <a:rPr lang="en-US" sz="3200" spc="-30" dirty="0">
                <a:solidFill>
                  <a:srgbClr val="0070C0"/>
                </a:solidFill>
                <a:effectLst/>
                <a:latin typeface="Times New Roman" panose="02020603050405020304" pitchFamily="18" charset="0"/>
                <a:ea typeface="Calibri" panose="020F0502020204030204" pitchFamily="34" charset="0"/>
              </a:rPr>
              <a:t>every stage </a:t>
            </a:r>
            <a:r>
              <a:rPr lang="en-US" sz="3200" dirty="0">
                <a:solidFill>
                  <a:srgbClr val="0070C0"/>
                </a:solidFill>
                <a:effectLst/>
                <a:latin typeface="Times New Roman" panose="02020603050405020304" pitchFamily="18" charset="0"/>
                <a:ea typeface="Calibri" panose="020F0502020204030204" pitchFamily="34" charset="0"/>
              </a:rPr>
              <a:t>of </a:t>
            </a:r>
            <a:r>
              <a:rPr lang="en-US" sz="3200" spc="-55" dirty="0">
                <a:solidFill>
                  <a:srgbClr val="0070C0"/>
                </a:solidFill>
                <a:effectLst/>
                <a:latin typeface="Times New Roman" panose="02020603050405020304" pitchFamily="18" charset="0"/>
                <a:ea typeface="Calibri" panose="020F0502020204030204" pitchFamily="34" charset="0"/>
              </a:rPr>
              <a:t>my</a:t>
            </a:r>
            <a:r>
              <a:rPr lang="en-US" sz="3200" spc="-75" dirty="0">
                <a:solidFill>
                  <a:srgbClr val="0070C0"/>
                </a:solidFill>
                <a:effectLst/>
                <a:latin typeface="Times New Roman" panose="02020603050405020304" pitchFamily="18" charset="0"/>
                <a:ea typeface="Calibri" panose="020F0502020204030204" pitchFamily="34" charset="0"/>
              </a:rPr>
              <a:t> </a:t>
            </a:r>
            <a:r>
              <a:rPr lang="en-US" sz="3200" spc="35" dirty="0">
                <a:solidFill>
                  <a:srgbClr val="0070C0"/>
                </a:solidFill>
                <a:effectLst/>
                <a:latin typeface="Times New Roman" panose="02020603050405020304" pitchFamily="18" charset="0"/>
                <a:ea typeface="Calibri" panose="020F0502020204030204" pitchFamily="34" charset="0"/>
              </a:rPr>
              <a:t>research.</a:t>
            </a:r>
            <a:endParaRPr lang="en-IN" sz="3200" dirty="0">
              <a:solidFill>
                <a:srgbClr val="0070C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774106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03FC91-5E3A-4A8E-8218-55E68A272776}"/>
              </a:ext>
            </a:extLst>
          </p:cNvPr>
          <p:cNvSpPr/>
          <p:nvPr/>
        </p:nvSpPr>
        <p:spPr>
          <a:xfrm>
            <a:off x="0" y="0"/>
            <a:ext cx="12192000" cy="72796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A6A5EB39-07D6-4705-8ADF-67278DD0EA3A}"/>
              </a:ext>
            </a:extLst>
          </p:cNvPr>
          <p:cNvSpPr txBox="1"/>
          <p:nvPr/>
        </p:nvSpPr>
        <p:spPr>
          <a:xfrm>
            <a:off x="5166804" y="81638"/>
            <a:ext cx="1819922" cy="523220"/>
          </a:xfrm>
          <a:prstGeom prst="rect">
            <a:avLst/>
          </a:prstGeom>
          <a:noFill/>
        </p:spPr>
        <p:txBody>
          <a:bodyPr wrap="square" rtlCol="0">
            <a:spAutoFit/>
          </a:bodyPr>
          <a:lstStyle/>
          <a:p>
            <a:r>
              <a:rPr lang="en-IN" sz="2800" b="1" dirty="0"/>
              <a:t>References</a:t>
            </a:r>
          </a:p>
        </p:txBody>
      </p:sp>
      <p:sp>
        <p:nvSpPr>
          <p:cNvPr id="5" name="TextBox 4">
            <a:extLst>
              <a:ext uri="{FF2B5EF4-FFF2-40B4-BE49-F238E27FC236}">
                <a16:creationId xmlns:a16="http://schemas.microsoft.com/office/drawing/2014/main" id="{F8B1E59E-E136-4BD0-8558-E882D2A9212E}"/>
              </a:ext>
            </a:extLst>
          </p:cNvPr>
          <p:cNvSpPr txBox="1"/>
          <p:nvPr/>
        </p:nvSpPr>
        <p:spPr>
          <a:xfrm>
            <a:off x="397164" y="1119810"/>
            <a:ext cx="11434618" cy="4197944"/>
          </a:xfrm>
          <a:prstGeom prst="rect">
            <a:avLst/>
          </a:prstGeom>
          <a:noFill/>
        </p:spPr>
        <p:txBody>
          <a:bodyPr wrap="square">
            <a:spAutoFit/>
          </a:bodyPr>
          <a:lstStyle/>
          <a:p>
            <a:pPr marL="342900" lvl="0" indent="-342900" algn="just">
              <a:lnSpc>
                <a:spcPct val="150000"/>
              </a:lnSpc>
              <a:buFont typeface="Symbol" panose="05050102010706020507" pitchFamily="18" charset="2"/>
              <a:buChar char=""/>
            </a:pPr>
            <a:r>
              <a:rPr lang="en-US" sz="2000" dirty="0">
                <a:solidFill>
                  <a:schemeClr val="accent6">
                    <a:lumMod val="75000"/>
                  </a:schemeClr>
                </a:solidFill>
                <a:effectLst/>
                <a:latin typeface="Times New Roman" panose="02020603050405020304" pitchFamily="18" charset="0"/>
                <a:ea typeface="Calibri" panose="020F0502020204030204" pitchFamily="34" charset="0"/>
              </a:rPr>
              <a:t>R. </a:t>
            </a:r>
            <a:r>
              <a:rPr lang="en-US" sz="2000" dirty="0" err="1">
                <a:solidFill>
                  <a:schemeClr val="accent6">
                    <a:lumMod val="75000"/>
                  </a:schemeClr>
                </a:solidFill>
                <a:effectLst/>
                <a:latin typeface="Times New Roman" panose="02020603050405020304" pitchFamily="18" charset="0"/>
                <a:ea typeface="Calibri" panose="020F0502020204030204" pitchFamily="34" charset="0"/>
              </a:rPr>
              <a:t>CruzSilva</a:t>
            </a:r>
            <a:r>
              <a:rPr lang="en-US" sz="2000" dirty="0">
                <a:solidFill>
                  <a:schemeClr val="accent6">
                    <a:lumMod val="75000"/>
                  </a:schemeClr>
                </a:solidFill>
                <a:effectLst/>
                <a:latin typeface="Times New Roman" panose="02020603050405020304" pitchFamily="18" charset="0"/>
                <a:ea typeface="Calibri" panose="020F0502020204030204" pitchFamily="34" charset="0"/>
              </a:rPr>
              <a:t>, J. </a:t>
            </a:r>
            <a:r>
              <a:rPr lang="en-US" sz="2000" dirty="0" err="1">
                <a:solidFill>
                  <a:schemeClr val="accent6">
                    <a:lumMod val="75000"/>
                  </a:schemeClr>
                </a:solidFill>
                <a:effectLst/>
                <a:latin typeface="Times New Roman" panose="02020603050405020304" pitchFamily="18" charset="0"/>
                <a:ea typeface="Calibri" panose="020F0502020204030204" pitchFamily="34" charset="0"/>
              </a:rPr>
              <a:t>RomeroGarcia</a:t>
            </a:r>
            <a:r>
              <a:rPr lang="en-US" sz="2000" dirty="0">
                <a:solidFill>
                  <a:schemeClr val="accent6">
                    <a:lumMod val="75000"/>
                  </a:schemeClr>
                </a:solidFill>
                <a:effectLst/>
                <a:latin typeface="Times New Roman" panose="02020603050405020304" pitchFamily="18" charset="0"/>
                <a:ea typeface="Calibri" panose="020F0502020204030204" pitchFamily="34" charset="0"/>
              </a:rPr>
              <a:t>, J. L. Angulo Sanchez, A. </a:t>
            </a:r>
            <a:r>
              <a:rPr lang="en-US" sz="2000" dirty="0" err="1">
                <a:solidFill>
                  <a:schemeClr val="accent6">
                    <a:lumMod val="75000"/>
                  </a:schemeClr>
                </a:solidFill>
                <a:effectLst/>
                <a:latin typeface="Times New Roman" panose="02020603050405020304" pitchFamily="18" charset="0"/>
                <a:ea typeface="Calibri" panose="020F0502020204030204" pitchFamily="34" charset="0"/>
              </a:rPr>
              <a:t>LedezmaPerez</a:t>
            </a:r>
            <a:r>
              <a:rPr lang="en-US" sz="2000" dirty="0">
                <a:solidFill>
                  <a:schemeClr val="accent6">
                    <a:lumMod val="75000"/>
                  </a:schemeClr>
                </a:solidFill>
                <a:effectLst/>
                <a:latin typeface="Times New Roman" panose="02020603050405020304" pitchFamily="18" charset="0"/>
                <a:ea typeface="Calibri" panose="020F0502020204030204" pitchFamily="34" charset="0"/>
              </a:rPr>
              <a:t>, E. </a:t>
            </a:r>
            <a:r>
              <a:rPr lang="en-US" sz="2000" dirty="0" err="1">
                <a:solidFill>
                  <a:schemeClr val="accent6">
                    <a:lumMod val="75000"/>
                  </a:schemeClr>
                </a:solidFill>
                <a:effectLst/>
                <a:latin typeface="Times New Roman" panose="02020603050405020304" pitchFamily="18" charset="0"/>
                <a:ea typeface="Calibri" panose="020F0502020204030204" pitchFamily="34" charset="0"/>
              </a:rPr>
              <a:t>AriasMarin</a:t>
            </a:r>
            <a:r>
              <a:rPr lang="en-US" sz="2000" dirty="0">
                <a:solidFill>
                  <a:schemeClr val="accent6">
                    <a:lumMod val="75000"/>
                  </a:schemeClr>
                </a:solidFill>
                <a:effectLst/>
                <a:latin typeface="Times New Roman" panose="02020603050405020304" pitchFamily="18" charset="0"/>
                <a:ea typeface="Calibri" panose="020F0502020204030204" pitchFamily="34" charset="0"/>
              </a:rPr>
              <a:t>, I. Mog </a:t>
            </a:r>
            <a:r>
              <a:rPr lang="en-US" sz="2000" dirty="0" err="1">
                <a:solidFill>
                  <a:schemeClr val="accent6">
                    <a:lumMod val="75000"/>
                  </a:schemeClr>
                </a:solidFill>
                <a:effectLst/>
                <a:latin typeface="Times New Roman" panose="02020603050405020304" pitchFamily="18" charset="0"/>
                <a:ea typeface="Calibri" panose="020F0502020204030204" pitchFamily="34" charset="0"/>
              </a:rPr>
              <a:t>gio</a:t>
            </a:r>
            <a:r>
              <a:rPr lang="en-US" sz="2000" dirty="0">
                <a:solidFill>
                  <a:schemeClr val="accent6">
                    <a:lumMod val="75000"/>
                  </a:schemeClr>
                </a:solidFill>
                <a:effectLst/>
                <a:latin typeface="Times New Roman" panose="02020603050405020304" pitchFamily="18" charset="0"/>
                <a:ea typeface="Calibri" panose="020F0502020204030204" pitchFamily="34" charset="0"/>
              </a:rPr>
              <a:t>, and E. </a:t>
            </a:r>
            <a:r>
              <a:rPr lang="en-US" sz="2000" dirty="0" err="1">
                <a:solidFill>
                  <a:schemeClr val="accent6">
                    <a:lumMod val="75000"/>
                  </a:schemeClr>
                </a:solidFill>
                <a:effectLst/>
                <a:latin typeface="Times New Roman" panose="02020603050405020304" pitchFamily="18" charset="0"/>
                <a:ea typeface="Calibri" panose="020F0502020204030204" pitchFamily="34" charset="0"/>
              </a:rPr>
              <a:t>FloresLoyola</a:t>
            </a:r>
            <a:r>
              <a:rPr lang="en-US" sz="2000" dirty="0">
                <a:solidFill>
                  <a:schemeClr val="accent6">
                    <a:lumMod val="75000"/>
                  </a:schemeClr>
                </a:solidFill>
                <a:effectLst/>
                <a:latin typeface="Times New Roman" panose="02020603050405020304" pitchFamily="18" charset="0"/>
                <a:ea typeface="Calibri" panose="020F0502020204030204" pitchFamily="34" charset="0"/>
              </a:rPr>
              <a:t>, Eur. </a:t>
            </a:r>
            <a:r>
              <a:rPr lang="en-US" sz="2000" dirty="0" err="1">
                <a:solidFill>
                  <a:schemeClr val="accent6">
                    <a:lumMod val="75000"/>
                  </a:schemeClr>
                </a:solidFill>
                <a:effectLst/>
                <a:latin typeface="Times New Roman" panose="02020603050405020304" pitchFamily="18" charset="0"/>
                <a:ea typeface="Calibri" panose="020F0502020204030204" pitchFamily="34" charset="0"/>
              </a:rPr>
              <a:t>Polym</a:t>
            </a:r>
            <a:r>
              <a:rPr lang="en-US" sz="2000" dirty="0">
                <a:solidFill>
                  <a:schemeClr val="accent6">
                    <a:lumMod val="75000"/>
                  </a:schemeClr>
                </a:solidFill>
                <a:effectLst/>
                <a:latin typeface="Times New Roman" panose="02020603050405020304" pitchFamily="18" charset="0"/>
                <a:ea typeface="Calibri" panose="020F0502020204030204" pitchFamily="34" charset="0"/>
              </a:rPr>
              <a:t>. J. 41, 1129 (2005). </a:t>
            </a:r>
            <a:endParaRPr lang="en-IN" sz="1600" dirty="0">
              <a:solidFill>
                <a:schemeClr val="accent6">
                  <a:lumMod val="75000"/>
                </a:schemeClr>
              </a:solidFill>
              <a:effectLst/>
              <a:latin typeface="Calibri" panose="020F0502020204030204" pitchFamily="34" charset="0"/>
              <a:ea typeface="Calibri" panose="020F0502020204030204" pitchFamily="34" charset="0"/>
            </a:endParaRPr>
          </a:p>
          <a:p>
            <a:pPr marL="342900" lvl="0" indent="-342900" algn="just">
              <a:lnSpc>
                <a:spcPct val="150000"/>
              </a:lnSpc>
              <a:buFont typeface="Symbol" panose="05050102010706020507" pitchFamily="18" charset="2"/>
              <a:buChar char=""/>
            </a:pPr>
            <a:r>
              <a:rPr lang="en-US" sz="2000" dirty="0">
                <a:solidFill>
                  <a:schemeClr val="accent6">
                    <a:lumMod val="75000"/>
                  </a:schemeClr>
                </a:solidFill>
                <a:effectLst/>
                <a:latin typeface="Times New Roman" panose="02020603050405020304" pitchFamily="18" charset="0"/>
                <a:ea typeface="Calibri" panose="020F0502020204030204" pitchFamily="34" charset="0"/>
              </a:rPr>
              <a:t>A. V. </a:t>
            </a:r>
            <a:r>
              <a:rPr lang="en-US" sz="2000" dirty="0" err="1">
                <a:solidFill>
                  <a:schemeClr val="accent6">
                    <a:lumMod val="75000"/>
                  </a:schemeClr>
                </a:solidFill>
                <a:effectLst/>
                <a:latin typeface="Times New Roman" panose="02020603050405020304" pitchFamily="18" charset="0"/>
                <a:ea typeface="Calibri" panose="020F0502020204030204" pitchFamily="34" charset="0"/>
              </a:rPr>
              <a:t>Karamyshev</a:t>
            </a:r>
            <a:r>
              <a:rPr lang="en-US" sz="2000" dirty="0">
                <a:solidFill>
                  <a:schemeClr val="accent6">
                    <a:lumMod val="75000"/>
                  </a:schemeClr>
                </a:solidFill>
                <a:effectLst/>
                <a:latin typeface="Times New Roman" panose="02020603050405020304" pitchFamily="18" charset="0"/>
                <a:ea typeface="Calibri" panose="020F0502020204030204" pitchFamily="34" charset="0"/>
              </a:rPr>
              <a:t>, S. V. </a:t>
            </a:r>
            <a:r>
              <a:rPr lang="en-US" sz="2000" dirty="0" err="1">
                <a:solidFill>
                  <a:schemeClr val="accent6">
                    <a:lumMod val="75000"/>
                  </a:schemeClr>
                </a:solidFill>
                <a:effectLst/>
                <a:latin typeface="Times New Roman" panose="02020603050405020304" pitchFamily="18" charset="0"/>
                <a:ea typeface="Calibri" panose="020F0502020204030204" pitchFamily="34" charset="0"/>
              </a:rPr>
              <a:t>Shleev</a:t>
            </a:r>
            <a:r>
              <a:rPr lang="en-US" sz="2000" dirty="0">
                <a:solidFill>
                  <a:schemeClr val="accent6">
                    <a:lumMod val="75000"/>
                  </a:schemeClr>
                </a:solidFill>
                <a:effectLst/>
                <a:latin typeface="Times New Roman" panose="02020603050405020304" pitchFamily="18" charset="0"/>
                <a:ea typeface="Calibri" panose="020F0502020204030204" pitchFamily="34" charset="0"/>
              </a:rPr>
              <a:t>, O. V. Koroleva, A. I. </a:t>
            </a:r>
            <a:r>
              <a:rPr lang="en-US" sz="2000" dirty="0" err="1">
                <a:solidFill>
                  <a:schemeClr val="accent6">
                    <a:lumMod val="75000"/>
                  </a:schemeClr>
                </a:solidFill>
                <a:effectLst/>
                <a:latin typeface="Times New Roman" panose="02020603050405020304" pitchFamily="18" charset="0"/>
                <a:ea typeface="Calibri" panose="020F0502020204030204" pitchFamily="34" charset="0"/>
              </a:rPr>
              <a:t>Yaropolov</a:t>
            </a:r>
            <a:r>
              <a:rPr lang="en-US" sz="2000" dirty="0">
                <a:solidFill>
                  <a:schemeClr val="accent6">
                    <a:lumMod val="75000"/>
                  </a:schemeClr>
                </a:solidFill>
                <a:effectLst/>
                <a:latin typeface="Times New Roman" panose="02020603050405020304" pitchFamily="18" charset="0"/>
                <a:ea typeface="Calibri" panose="020F0502020204030204" pitchFamily="34" charset="0"/>
              </a:rPr>
              <a:t>, and I. Yu. Sakharov, Enzyme </a:t>
            </a:r>
            <a:r>
              <a:rPr lang="en-US" sz="2000" dirty="0" err="1">
                <a:solidFill>
                  <a:schemeClr val="accent6">
                    <a:lumMod val="75000"/>
                  </a:schemeClr>
                </a:solidFill>
                <a:effectLst/>
                <a:latin typeface="Times New Roman" panose="02020603050405020304" pitchFamily="18" charset="0"/>
                <a:ea typeface="Calibri" panose="020F0502020204030204" pitchFamily="34" charset="0"/>
              </a:rPr>
              <a:t>Microb</a:t>
            </a:r>
            <a:r>
              <a:rPr lang="en-US" sz="2000" dirty="0">
                <a:solidFill>
                  <a:schemeClr val="accent6">
                    <a:lumMod val="75000"/>
                  </a:schemeClr>
                </a:solidFill>
                <a:effectLst/>
                <a:latin typeface="Times New Roman" panose="02020603050405020304" pitchFamily="18" charset="0"/>
                <a:ea typeface="Calibri" panose="020F0502020204030204" pitchFamily="34" charset="0"/>
              </a:rPr>
              <a:t>. Technol. 33, 556 (2003). </a:t>
            </a:r>
            <a:endParaRPr lang="en-IN" sz="1600" dirty="0">
              <a:solidFill>
                <a:schemeClr val="accent6">
                  <a:lumMod val="75000"/>
                </a:schemeClr>
              </a:solidFill>
              <a:effectLst/>
              <a:latin typeface="Calibri" panose="020F0502020204030204" pitchFamily="34" charset="0"/>
              <a:ea typeface="Calibri" panose="020F0502020204030204" pitchFamily="34" charset="0"/>
            </a:endParaRPr>
          </a:p>
          <a:p>
            <a:pPr marL="342900" lvl="0" indent="-342900" algn="just">
              <a:lnSpc>
                <a:spcPct val="150000"/>
              </a:lnSpc>
              <a:buFont typeface="Symbol" panose="05050102010706020507" pitchFamily="18" charset="2"/>
              <a:buChar char=""/>
            </a:pPr>
            <a:r>
              <a:rPr lang="en-US" sz="2000" dirty="0">
                <a:solidFill>
                  <a:schemeClr val="accent6">
                    <a:lumMod val="75000"/>
                  </a:schemeClr>
                </a:solidFill>
                <a:effectLst/>
                <a:latin typeface="Times New Roman" panose="02020603050405020304" pitchFamily="18" charset="0"/>
                <a:ea typeface="Calibri" panose="020F0502020204030204" pitchFamily="34" charset="0"/>
              </a:rPr>
              <a:t>W. Li, M. Zhu, Q. Zhang, and D. Chen, Appl. Phys. Lett. 89, 103 (2006). 82. J. E. </a:t>
            </a:r>
            <a:r>
              <a:rPr lang="en-US" sz="2000" dirty="0" err="1">
                <a:solidFill>
                  <a:schemeClr val="accent6">
                    <a:lumMod val="75000"/>
                  </a:schemeClr>
                </a:solidFill>
                <a:effectLst/>
                <a:latin typeface="Times New Roman" panose="02020603050405020304" pitchFamily="18" charset="0"/>
                <a:ea typeface="Calibri" panose="020F0502020204030204" pitchFamily="34" charset="0"/>
              </a:rPr>
              <a:t>Yoo</a:t>
            </a:r>
            <a:r>
              <a:rPr lang="en-US" sz="2000" dirty="0">
                <a:solidFill>
                  <a:schemeClr val="accent6">
                    <a:lumMod val="75000"/>
                  </a:schemeClr>
                </a:solidFill>
                <a:effectLst/>
                <a:latin typeface="Times New Roman" panose="02020603050405020304" pitchFamily="18" charset="0"/>
                <a:ea typeface="Calibri" panose="020F0502020204030204" pitchFamily="34" charset="0"/>
              </a:rPr>
              <a:t>, J. L. Cross, T. L. </a:t>
            </a:r>
            <a:r>
              <a:rPr lang="en-US" sz="2000" dirty="0" err="1">
                <a:solidFill>
                  <a:schemeClr val="accent6">
                    <a:lumMod val="75000"/>
                  </a:schemeClr>
                </a:solidFill>
                <a:effectLst/>
                <a:latin typeface="Times New Roman" panose="02020603050405020304" pitchFamily="18" charset="0"/>
                <a:ea typeface="Calibri" panose="020F0502020204030204" pitchFamily="34" charset="0"/>
              </a:rPr>
              <a:t>Bucholz</a:t>
            </a:r>
            <a:r>
              <a:rPr lang="en-US" sz="2000" dirty="0">
                <a:solidFill>
                  <a:schemeClr val="accent6">
                    <a:lumMod val="75000"/>
                  </a:schemeClr>
                </a:solidFill>
                <a:effectLst/>
                <a:latin typeface="Times New Roman" panose="02020603050405020304" pitchFamily="18" charset="0"/>
                <a:ea typeface="Calibri" panose="020F0502020204030204" pitchFamily="34" charset="0"/>
              </a:rPr>
              <a:t>, K. S. Lee, M. P. </a:t>
            </a:r>
            <a:r>
              <a:rPr lang="en-US" sz="2000" dirty="0" err="1">
                <a:solidFill>
                  <a:schemeClr val="accent6">
                    <a:lumMod val="75000"/>
                  </a:schemeClr>
                </a:solidFill>
                <a:effectLst/>
                <a:latin typeface="Times New Roman" panose="02020603050405020304" pitchFamily="18" charset="0"/>
                <a:ea typeface="Calibri" panose="020F0502020204030204" pitchFamily="34" charset="0"/>
              </a:rPr>
              <a:t>Espe</a:t>
            </a:r>
            <a:r>
              <a:rPr lang="en-US" sz="2000" dirty="0">
                <a:solidFill>
                  <a:schemeClr val="accent6">
                    <a:lumMod val="75000"/>
                  </a:schemeClr>
                </a:solidFill>
                <a:effectLst/>
                <a:latin typeface="Times New Roman" panose="02020603050405020304" pitchFamily="18" charset="0"/>
                <a:ea typeface="Calibri" panose="020F0502020204030204" pitchFamily="34" charset="0"/>
              </a:rPr>
              <a:t>, and Y.L. Loo, J. Mater. Chem. 17, 1268 (2007).</a:t>
            </a:r>
            <a:endParaRPr lang="en-IN" sz="1600" dirty="0">
              <a:solidFill>
                <a:schemeClr val="accent6">
                  <a:lumMod val="75000"/>
                </a:schemeClr>
              </a:solidFill>
              <a:effectLst/>
              <a:latin typeface="Calibri" panose="020F0502020204030204" pitchFamily="34" charset="0"/>
              <a:ea typeface="Calibri" panose="020F0502020204030204" pitchFamily="34" charset="0"/>
            </a:endParaRPr>
          </a:p>
          <a:p>
            <a:pPr marL="342900" lvl="0" indent="-342900" algn="just">
              <a:lnSpc>
                <a:spcPct val="150000"/>
              </a:lnSpc>
              <a:buFont typeface="Symbol" panose="05050102010706020507" pitchFamily="18" charset="2"/>
              <a:buChar char=""/>
            </a:pPr>
            <a:r>
              <a:rPr lang="en-US" sz="2000" dirty="0">
                <a:solidFill>
                  <a:schemeClr val="accent6">
                    <a:lumMod val="75000"/>
                  </a:schemeClr>
                </a:solidFill>
                <a:effectLst/>
                <a:latin typeface="Times New Roman" panose="02020603050405020304" pitchFamily="18" charset="0"/>
                <a:ea typeface="Calibri" panose="020F0502020204030204" pitchFamily="34" charset="0"/>
              </a:rPr>
              <a:t>I. P. </a:t>
            </a:r>
            <a:r>
              <a:rPr lang="en-US" sz="2000" dirty="0" err="1">
                <a:solidFill>
                  <a:schemeClr val="accent6">
                    <a:lumMod val="75000"/>
                  </a:schemeClr>
                </a:solidFill>
                <a:effectLst/>
                <a:latin typeface="Times New Roman" panose="02020603050405020304" pitchFamily="18" charset="0"/>
                <a:ea typeface="Calibri" panose="020F0502020204030204" pitchFamily="34" charset="0"/>
              </a:rPr>
              <a:t>Men’shikova</a:t>
            </a:r>
            <a:r>
              <a:rPr lang="en-US" sz="2000" dirty="0">
                <a:solidFill>
                  <a:schemeClr val="accent6">
                    <a:lumMod val="75000"/>
                  </a:schemeClr>
                </a:solidFill>
                <a:effectLst/>
                <a:latin typeface="Times New Roman" panose="02020603050405020304" pitchFamily="18" charset="0"/>
                <a:ea typeface="Calibri" panose="020F0502020204030204" pitchFamily="34" charset="0"/>
              </a:rPr>
              <a:t>, O. A. </a:t>
            </a:r>
            <a:r>
              <a:rPr lang="en-US" sz="2000" dirty="0" err="1">
                <a:solidFill>
                  <a:schemeClr val="accent6">
                    <a:lumMod val="75000"/>
                  </a:schemeClr>
                </a:solidFill>
                <a:effectLst/>
                <a:latin typeface="Times New Roman" panose="02020603050405020304" pitchFamily="18" charset="0"/>
                <a:ea typeface="Calibri" panose="020F0502020204030204" pitchFamily="34" charset="0"/>
              </a:rPr>
              <a:t>Pyshkina</a:t>
            </a:r>
            <a:r>
              <a:rPr lang="en-US" sz="2000" dirty="0">
                <a:solidFill>
                  <a:schemeClr val="accent6">
                    <a:lumMod val="75000"/>
                  </a:schemeClr>
                </a:solidFill>
                <a:effectLst/>
                <a:latin typeface="Times New Roman" panose="02020603050405020304" pitchFamily="18" charset="0"/>
                <a:ea typeface="Calibri" panose="020F0502020204030204" pitchFamily="34" charset="0"/>
              </a:rPr>
              <a:t>, E. A. </a:t>
            </a:r>
            <a:r>
              <a:rPr lang="en-US" sz="2000" dirty="0" err="1">
                <a:solidFill>
                  <a:schemeClr val="accent6">
                    <a:lumMod val="75000"/>
                  </a:schemeClr>
                </a:solidFill>
                <a:effectLst/>
                <a:latin typeface="Times New Roman" panose="02020603050405020304" pitchFamily="18" charset="0"/>
                <a:ea typeface="Calibri" panose="020F0502020204030204" pitchFamily="34" charset="0"/>
              </a:rPr>
              <a:t>Men’shikov</a:t>
            </a:r>
            <a:r>
              <a:rPr lang="en-US" sz="2000" dirty="0">
                <a:solidFill>
                  <a:schemeClr val="accent6">
                    <a:lumMod val="75000"/>
                  </a:schemeClr>
                </a:solidFill>
                <a:effectLst/>
                <a:latin typeface="Times New Roman" panose="02020603050405020304" pitchFamily="18" charset="0"/>
                <a:ea typeface="Calibri" panose="020F0502020204030204" pitchFamily="34" charset="0"/>
              </a:rPr>
              <a:t>, E. N. </a:t>
            </a:r>
            <a:r>
              <a:rPr lang="en-US" sz="2000" dirty="0" err="1">
                <a:solidFill>
                  <a:schemeClr val="accent6">
                    <a:lumMod val="75000"/>
                  </a:schemeClr>
                </a:solidFill>
                <a:effectLst/>
                <a:latin typeface="Times New Roman" panose="02020603050405020304" pitchFamily="18" charset="0"/>
                <a:ea typeface="Calibri" panose="020F0502020204030204" pitchFamily="34" charset="0"/>
              </a:rPr>
              <a:t>Nasybulin</a:t>
            </a:r>
            <a:r>
              <a:rPr lang="en-US" sz="2000" dirty="0">
                <a:solidFill>
                  <a:schemeClr val="accent6">
                    <a:lumMod val="75000"/>
                  </a:schemeClr>
                </a:solidFill>
                <a:effectLst/>
                <a:latin typeface="Times New Roman" panose="02020603050405020304" pitchFamily="18" charset="0"/>
                <a:ea typeface="Calibri" panose="020F0502020204030204" pitchFamily="34" charset="0"/>
              </a:rPr>
              <a:t>, K. A. </a:t>
            </a:r>
            <a:r>
              <a:rPr lang="en-US" sz="2000" dirty="0" err="1">
                <a:solidFill>
                  <a:schemeClr val="accent6">
                    <a:lumMod val="75000"/>
                  </a:schemeClr>
                </a:solidFill>
                <a:effectLst/>
                <a:latin typeface="Times New Roman" panose="02020603050405020304" pitchFamily="18" charset="0"/>
                <a:ea typeface="Calibri" panose="020F0502020204030204" pitchFamily="34" charset="0"/>
              </a:rPr>
              <a:t>Milakin</a:t>
            </a:r>
            <a:r>
              <a:rPr lang="en-US" sz="2000" dirty="0">
                <a:solidFill>
                  <a:schemeClr val="accent6">
                    <a:lumMod val="75000"/>
                  </a:schemeClr>
                </a:solidFill>
                <a:effectLst/>
                <a:latin typeface="Times New Roman" panose="02020603050405020304" pitchFamily="18" charset="0"/>
                <a:ea typeface="Calibri" panose="020F0502020204030204" pitchFamily="34" charset="0"/>
              </a:rPr>
              <a:t>, K. </a:t>
            </a:r>
            <a:r>
              <a:rPr lang="en-US" sz="2000" dirty="0" err="1">
                <a:solidFill>
                  <a:schemeClr val="accent6">
                    <a:lumMod val="75000"/>
                  </a:schemeClr>
                </a:solidFill>
                <a:effectLst/>
                <a:latin typeface="Times New Roman" panose="02020603050405020304" pitchFamily="18" charset="0"/>
                <a:ea typeface="Calibri" panose="020F0502020204030204" pitchFamily="34" charset="0"/>
              </a:rPr>
              <a:t>Levon</a:t>
            </a:r>
            <a:r>
              <a:rPr lang="en-US" sz="2000" dirty="0">
                <a:solidFill>
                  <a:schemeClr val="accent6">
                    <a:lumMod val="75000"/>
                  </a:schemeClr>
                </a:solidFill>
                <a:effectLst/>
                <a:latin typeface="Times New Roman" panose="02020603050405020304" pitchFamily="18" charset="0"/>
                <a:ea typeface="Calibri" panose="020F0502020204030204" pitchFamily="34" charset="0"/>
              </a:rPr>
              <a:t>, and V. G. </a:t>
            </a:r>
            <a:r>
              <a:rPr lang="en-US" sz="2000" dirty="0" err="1">
                <a:solidFill>
                  <a:schemeClr val="accent6">
                    <a:lumMod val="75000"/>
                  </a:schemeClr>
                </a:solidFill>
                <a:effectLst/>
                <a:latin typeface="Times New Roman" panose="02020603050405020304" pitchFamily="18" charset="0"/>
                <a:ea typeface="Calibri" panose="020F0502020204030204" pitchFamily="34" charset="0"/>
              </a:rPr>
              <a:t>Sergeev</a:t>
            </a:r>
            <a:r>
              <a:rPr lang="en-US" sz="2000" dirty="0">
                <a:solidFill>
                  <a:schemeClr val="accent6">
                    <a:lumMod val="75000"/>
                  </a:schemeClr>
                </a:solidFill>
                <a:effectLst/>
                <a:latin typeface="Times New Roman" panose="02020603050405020304" pitchFamily="18" charset="0"/>
                <a:ea typeface="Calibri" panose="020F0502020204030204" pitchFamily="34" charset="0"/>
              </a:rPr>
              <a:t>, </a:t>
            </a:r>
            <a:r>
              <a:rPr lang="en-US" sz="2000" dirty="0" err="1">
                <a:solidFill>
                  <a:schemeClr val="accent6">
                    <a:lumMod val="75000"/>
                  </a:schemeClr>
                </a:solidFill>
                <a:effectLst/>
                <a:latin typeface="Times New Roman" panose="02020603050405020304" pitchFamily="18" charset="0"/>
                <a:ea typeface="Calibri" panose="020F0502020204030204" pitchFamily="34" charset="0"/>
              </a:rPr>
              <a:t>Polym</a:t>
            </a:r>
            <a:r>
              <a:rPr lang="en-US" sz="2000" dirty="0">
                <a:solidFill>
                  <a:schemeClr val="accent6">
                    <a:lumMod val="75000"/>
                  </a:schemeClr>
                </a:solidFill>
                <a:effectLst/>
                <a:latin typeface="Times New Roman" panose="02020603050405020304" pitchFamily="18" charset="0"/>
                <a:ea typeface="Calibri" panose="020F0502020204030204" pitchFamily="34" charset="0"/>
              </a:rPr>
              <a:t>. Sci., Ser. A 51 (6), 1008 (2009). </a:t>
            </a:r>
            <a:endParaRPr lang="en-IN" sz="1600" dirty="0">
              <a:solidFill>
                <a:schemeClr val="accent6">
                  <a:lumMod val="75000"/>
                </a:schemeClr>
              </a:solidFill>
              <a:effectLst/>
              <a:latin typeface="Calibri" panose="020F0502020204030204" pitchFamily="34" charset="0"/>
              <a:ea typeface="Calibri" panose="020F0502020204030204" pitchFamily="34" charset="0"/>
            </a:endParaRPr>
          </a:p>
          <a:p>
            <a:pPr marL="342900" lvl="0" indent="-342900" algn="just">
              <a:lnSpc>
                <a:spcPct val="150000"/>
              </a:lnSpc>
              <a:buFont typeface="Symbol" panose="05050102010706020507" pitchFamily="18" charset="2"/>
              <a:buChar char=""/>
            </a:pPr>
            <a:r>
              <a:rPr lang="en-US" sz="2000" dirty="0">
                <a:solidFill>
                  <a:schemeClr val="accent6">
                    <a:lumMod val="75000"/>
                  </a:schemeClr>
                </a:solidFill>
                <a:effectLst/>
                <a:latin typeface="Times New Roman" panose="02020603050405020304" pitchFamily="18" charset="0"/>
                <a:ea typeface="Calibri" panose="020F0502020204030204" pitchFamily="34" charset="0"/>
              </a:rPr>
              <a:t>I. P. </a:t>
            </a:r>
            <a:r>
              <a:rPr lang="en-US" sz="2000" dirty="0" err="1">
                <a:solidFill>
                  <a:schemeClr val="accent6">
                    <a:lumMod val="75000"/>
                  </a:schemeClr>
                </a:solidFill>
                <a:effectLst/>
                <a:latin typeface="Times New Roman" panose="02020603050405020304" pitchFamily="18" charset="0"/>
                <a:ea typeface="Calibri" panose="020F0502020204030204" pitchFamily="34" charset="0"/>
              </a:rPr>
              <a:t>Men’shikova</a:t>
            </a:r>
            <a:r>
              <a:rPr lang="en-US" sz="2000" dirty="0">
                <a:solidFill>
                  <a:schemeClr val="accent6">
                    <a:lumMod val="75000"/>
                  </a:schemeClr>
                </a:solidFill>
                <a:effectLst/>
                <a:latin typeface="Times New Roman" panose="02020603050405020304" pitchFamily="18" charset="0"/>
                <a:ea typeface="Calibri" panose="020F0502020204030204" pitchFamily="34" charset="0"/>
              </a:rPr>
              <a:t>, O. A. </a:t>
            </a:r>
            <a:r>
              <a:rPr lang="en-US" sz="2000" dirty="0" err="1">
                <a:solidFill>
                  <a:schemeClr val="accent6">
                    <a:lumMod val="75000"/>
                  </a:schemeClr>
                </a:solidFill>
                <a:effectLst/>
                <a:latin typeface="Times New Roman" panose="02020603050405020304" pitchFamily="18" charset="0"/>
                <a:ea typeface="Calibri" panose="020F0502020204030204" pitchFamily="34" charset="0"/>
              </a:rPr>
              <a:t>Pyshkina</a:t>
            </a:r>
            <a:r>
              <a:rPr lang="en-US" sz="2000" dirty="0">
                <a:solidFill>
                  <a:schemeClr val="accent6">
                    <a:lumMod val="75000"/>
                  </a:schemeClr>
                </a:solidFill>
                <a:effectLst/>
                <a:latin typeface="Times New Roman" panose="02020603050405020304" pitchFamily="18" charset="0"/>
                <a:ea typeface="Calibri" panose="020F0502020204030204" pitchFamily="34" charset="0"/>
              </a:rPr>
              <a:t>, K. </a:t>
            </a:r>
            <a:r>
              <a:rPr lang="en-US" sz="2000" dirty="0" err="1">
                <a:solidFill>
                  <a:schemeClr val="accent6">
                    <a:lumMod val="75000"/>
                  </a:schemeClr>
                </a:solidFill>
                <a:effectLst/>
                <a:latin typeface="Times New Roman" panose="02020603050405020304" pitchFamily="18" charset="0"/>
                <a:ea typeface="Calibri" panose="020F0502020204030204" pitchFamily="34" charset="0"/>
              </a:rPr>
              <a:t>Levon</a:t>
            </a:r>
            <a:r>
              <a:rPr lang="en-US" sz="2000" dirty="0">
                <a:solidFill>
                  <a:schemeClr val="accent6">
                    <a:lumMod val="75000"/>
                  </a:schemeClr>
                </a:solidFill>
                <a:effectLst/>
                <a:latin typeface="Times New Roman" panose="02020603050405020304" pitchFamily="18" charset="0"/>
                <a:ea typeface="Calibri" panose="020F0502020204030204" pitchFamily="34" charset="0"/>
              </a:rPr>
              <a:t>, and V. G. </a:t>
            </a:r>
            <a:r>
              <a:rPr lang="en-US" sz="2000" dirty="0" err="1">
                <a:solidFill>
                  <a:schemeClr val="accent6">
                    <a:lumMod val="75000"/>
                  </a:schemeClr>
                </a:solidFill>
                <a:effectLst/>
                <a:latin typeface="Times New Roman" panose="02020603050405020304" pitchFamily="18" charset="0"/>
                <a:ea typeface="Calibri" panose="020F0502020204030204" pitchFamily="34" charset="0"/>
              </a:rPr>
              <a:t>Sergeev</a:t>
            </a:r>
            <a:r>
              <a:rPr lang="en-US" sz="2000" dirty="0">
                <a:solidFill>
                  <a:schemeClr val="accent6">
                    <a:lumMod val="75000"/>
                  </a:schemeClr>
                </a:solidFill>
                <a:effectLst/>
                <a:latin typeface="Times New Roman" panose="02020603050405020304" pitchFamily="18" charset="0"/>
                <a:ea typeface="Calibri" panose="020F0502020204030204" pitchFamily="34" charset="0"/>
              </a:rPr>
              <a:t>, Colloid J. 71 (2), 243 (2009).</a:t>
            </a:r>
            <a:endParaRPr lang="en-IN" sz="1600" dirty="0">
              <a:solidFill>
                <a:schemeClr val="accent6">
                  <a:lumMod val="75000"/>
                </a:schemeClr>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903862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06F1C90-01A8-4D60-AB79-C3BCAA71B8BA}"/>
              </a:ext>
            </a:extLst>
          </p:cNvPr>
          <p:cNvSpPr/>
          <p:nvPr/>
        </p:nvSpPr>
        <p:spPr>
          <a:xfrm>
            <a:off x="0" y="0"/>
            <a:ext cx="12192000" cy="73684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IN" sz="1800" b="1" dirty="0">
                <a:solidFill>
                  <a:schemeClr val="accent5">
                    <a:lumMod val="75000"/>
                  </a:schemeClr>
                </a:solidFill>
              </a:rPr>
              <a:t>                                                                                                    </a:t>
            </a:r>
            <a:r>
              <a:rPr lang="en-IN" sz="4000" b="1" dirty="0">
                <a:solidFill>
                  <a:schemeClr val="accent5">
                    <a:lumMod val="75000"/>
                  </a:schemeClr>
                </a:solidFill>
              </a:rPr>
              <a:t>Outline</a:t>
            </a:r>
            <a:endParaRPr lang="en-IN" sz="1800" b="1" dirty="0">
              <a:solidFill>
                <a:schemeClr val="accent5">
                  <a:lumMod val="75000"/>
                </a:schemeClr>
              </a:solidFill>
            </a:endParaRPr>
          </a:p>
        </p:txBody>
      </p:sp>
      <p:sp>
        <p:nvSpPr>
          <p:cNvPr id="4" name="TextBox 3">
            <a:extLst>
              <a:ext uri="{FF2B5EF4-FFF2-40B4-BE49-F238E27FC236}">
                <a16:creationId xmlns:a16="http://schemas.microsoft.com/office/drawing/2014/main" id="{C6FE2C44-D1B6-4D43-B7E8-BE5961787861}"/>
              </a:ext>
            </a:extLst>
          </p:cNvPr>
          <p:cNvSpPr txBox="1"/>
          <p:nvPr/>
        </p:nvSpPr>
        <p:spPr>
          <a:xfrm>
            <a:off x="683581" y="1287262"/>
            <a:ext cx="9712170" cy="5509200"/>
          </a:xfrm>
          <a:prstGeom prst="rect">
            <a:avLst/>
          </a:prstGeom>
          <a:noFill/>
        </p:spPr>
        <p:txBody>
          <a:bodyPr wrap="square" rtlCol="0">
            <a:spAutoFit/>
          </a:bodyPr>
          <a:lstStyle/>
          <a:p>
            <a:pPr marL="285750" indent="-285750">
              <a:buFont typeface="Wingdings" panose="05000000000000000000" pitchFamily="2" charset="2"/>
              <a:buChar char="q"/>
            </a:pPr>
            <a:r>
              <a:rPr lang="en-IN" sz="3200" dirty="0">
                <a:solidFill>
                  <a:srgbClr val="00B050"/>
                </a:solidFill>
              </a:rPr>
              <a:t>Impact of corrosion</a:t>
            </a:r>
          </a:p>
          <a:p>
            <a:pPr marL="285750" indent="-285750">
              <a:buFont typeface="Wingdings" panose="05000000000000000000" pitchFamily="2" charset="2"/>
              <a:buChar char="q"/>
            </a:pPr>
            <a:r>
              <a:rPr lang="en-IN" sz="3200" dirty="0">
                <a:solidFill>
                  <a:srgbClr val="00B050"/>
                </a:solidFill>
              </a:rPr>
              <a:t>Basics of corrosion</a:t>
            </a:r>
          </a:p>
          <a:p>
            <a:pPr marL="285750" indent="-285750">
              <a:buFont typeface="Wingdings" panose="05000000000000000000" pitchFamily="2" charset="2"/>
              <a:buChar char="q"/>
            </a:pPr>
            <a:r>
              <a:rPr lang="en-IN" sz="3200" dirty="0">
                <a:solidFill>
                  <a:srgbClr val="00B050"/>
                </a:solidFill>
              </a:rPr>
              <a:t>Factors affecting corrosion</a:t>
            </a:r>
          </a:p>
          <a:p>
            <a:pPr marL="285750" indent="-285750">
              <a:buFont typeface="Wingdings" panose="05000000000000000000" pitchFamily="2" charset="2"/>
              <a:buChar char="q"/>
            </a:pPr>
            <a:r>
              <a:rPr lang="en-IN" sz="3200" dirty="0">
                <a:solidFill>
                  <a:srgbClr val="00B050"/>
                </a:solidFill>
              </a:rPr>
              <a:t>Methods of preventing corrosion</a:t>
            </a:r>
          </a:p>
          <a:p>
            <a:pPr marL="285750" indent="-285750">
              <a:buFont typeface="Wingdings" panose="05000000000000000000" pitchFamily="2" charset="2"/>
              <a:buChar char="q"/>
            </a:pPr>
            <a:r>
              <a:rPr lang="en-IN" sz="3200" dirty="0">
                <a:solidFill>
                  <a:srgbClr val="00B050"/>
                </a:solidFill>
              </a:rPr>
              <a:t>Motivation</a:t>
            </a:r>
          </a:p>
          <a:p>
            <a:pPr marL="285750" indent="-285750">
              <a:buFont typeface="Wingdings" panose="05000000000000000000" pitchFamily="2" charset="2"/>
              <a:buChar char="q"/>
            </a:pPr>
            <a:r>
              <a:rPr lang="en-IN" sz="3200" dirty="0">
                <a:solidFill>
                  <a:srgbClr val="00B050"/>
                </a:solidFill>
              </a:rPr>
              <a:t>Synthesis of Polyaniline</a:t>
            </a:r>
          </a:p>
          <a:p>
            <a:pPr marL="285750" indent="-285750">
              <a:buFont typeface="Wingdings" panose="05000000000000000000" pitchFamily="2" charset="2"/>
              <a:buChar char="q"/>
            </a:pPr>
            <a:r>
              <a:rPr lang="en-IN" sz="3200" dirty="0">
                <a:solidFill>
                  <a:srgbClr val="00B050"/>
                </a:solidFill>
              </a:rPr>
              <a:t>Corrosion measurement study</a:t>
            </a:r>
          </a:p>
          <a:p>
            <a:pPr marL="285750" indent="-285750">
              <a:buFont typeface="Wingdings" panose="05000000000000000000" pitchFamily="2" charset="2"/>
              <a:buChar char="q"/>
            </a:pPr>
            <a:r>
              <a:rPr lang="en-IN" sz="3200" dirty="0">
                <a:solidFill>
                  <a:srgbClr val="00B050"/>
                </a:solidFill>
              </a:rPr>
              <a:t>Conclusion</a:t>
            </a:r>
          </a:p>
          <a:p>
            <a:pPr marL="285750" indent="-285750">
              <a:buFont typeface="Wingdings" panose="05000000000000000000" pitchFamily="2" charset="2"/>
              <a:buChar char="q"/>
            </a:pPr>
            <a:r>
              <a:rPr lang="en-IN" sz="3200" dirty="0">
                <a:solidFill>
                  <a:srgbClr val="00B050"/>
                </a:solidFill>
              </a:rPr>
              <a:t>Future Aspects</a:t>
            </a:r>
          </a:p>
          <a:p>
            <a:pPr marL="285750" indent="-285750">
              <a:buFont typeface="Wingdings" panose="05000000000000000000" pitchFamily="2" charset="2"/>
              <a:buChar char="q"/>
            </a:pPr>
            <a:r>
              <a:rPr lang="en-IN" sz="3200" dirty="0">
                <a:solidFill>
                  <a:srgbClr val="00B050"/>
                </a:solidFill>
              </a:rPr>
              <a:t>Acknowledgement</a:t>
            </a:r>
          </a:p>
          <a:p>
            <a:pPr marL="285750" indent="-285750">
              <a:buFont typeface="Wingdings" panose="05000000000000000000" pitchFamily="2" charset="2"/>
              <a:buChar char="q"/>
            </a:pPr>
            <a:r>
              <a:rPr lang="en-IN" sz="3200" dirty="0">
                <a:solidFill>
                  <a:srgbClr val="00B050"/>
                </a:solidFill>
              </a:rPr>
              <a:t>References</a:t>
            </a:r>
          </a:p>
        </p:txBody>
      </p:sp>
    </p:spTree>
    <p:extLst>
      <p:ext uri="{BB962C8B-B14F-4D97-AF65-F5344CB8AC3E}">
        <p14:creationId xmlns:p14="http://schemas.microsoft.com/office/powerpoint/2010/main" val="3437894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DFE0E6A-5279-4E8E-BFAF-4D5C0C7A3B1F}"/>
              </a:ext>
            </a:extLst>
          </p:cNvPr>
          <p:cNvSpPr/>
          <p:nvPr/>
        </p:nvSpPr>
        <p:spPr>
          <a:xfrm>
            <a:off x="0" y="0"/>
            <a:ext cx="12192000" cy="920519"/>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just">
              <a:lnSpc>
                <a:spcPct val="150000"/>
              </a:lnSpc>
            </a:pPr>
            <a:r>
              <a:rPr lang="en-US" sz="1800" b="1" dirty="0">
                <a:solidFill>
                  <a:srgbClr val="00B0F0"/>
                </a:solidFill>
                <a:effectLst/>
                <a:latin typeface="Times New Roman" panose="02020603050405020304" pitchFamily="18" charset="0"/>
                <a:ea typeface="Times New Roman" panose="02020603050405020304" pitchFamily="18" charset="0"/>
              </a:rPr>
              <a:t>                                                                       </a:t>
            </a:r>
            <a:r>
              <a:rPr lang="en-US" sz="3200" b="1" dirty="0">
                <a:solidFill>
                  <a:srgbClr val="FF0000"/>
                </a:solidFill>
                <a:effectLst/>
                <a:latin typeface="Times New Roman" panose="02020603050405020304" pitchFamily="18" charset="0"/>
                <a:ea typeface="Times New Roman" panose="02020603050405020304" pitchFamily="18" charset="0"/>
              </a:rPr>
              <a:t>Impact of corrosion</a:t>
            </a:r>
            <a:endParaRPr lang="en-US" sz="1800" b="1" dirty="0">
              <a:solidFill>
                <a:srgbClr val="FF0000"/>
              </a:solidFill>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BB6CEE9A-4CA3-4400-80A3-9DD0CD7596B9}"/>
              </a:ext>
            </a:extLst>
          </p:cNvPr>
          <p:cNvSpPr txBox="1"/>
          <p:nvPr/>
        </p:nvSpPr>
        <p:spPr>
          <a:xfrm>
            <a:off x="240631" y="1225689"/>
            <a:ext cx="9047747" cy="5632311"/>
          </a:xfrm>
          <a:prstGeom prst="rect">
            <a:avLst/>
          </a:prstGeom>
          <a:noFill/>
        </p:spPr>
        <p:txBody>
          <a:bodyPr wrap="square" rtlCol="0">
            <a:spAutoFit/>
          </a:bodyPr>
          <a:lstStyle/>
          <a:p>
            <a:r>
              <a:rPr lang="en-IN" dirty="0"/>
              <a:t> </a:t>
            </a:r>
          </a:p>
          <a:p>
            <a:pPr marL="342900" indent="-342900" algn="just">
              <a:lnSpc>
                <a:spcPct val="150000"/>
              </a:lnSpc>
              <a:buFont typeface="Arial" panose="020B0604020202020204" pitchFamily="34" charset="0"/>
              <a:buChar char="•"/>
            </a:pPr>
            <a:r>
              <a:rPr lang="en-US" sz="2400" b="1" dirty="0">
                <a:solidFill>
                  <a:srgbClr val="00B050"/>
                </a:solidFill>
                <a:latin typeface="Times New Roman" panose="02020603050405020304" pitchFamily="18" charset="0"/>
                <a:ea typeface="Times New Roman" panose="02020603050405020304" pitchFamily="18" charset="0"/>
              </a:rPr>
              <a:t>Huge loss to human life and property</a:t>
            </a:r>
          </a:p>
          <a:p>
            <a:pPr marL="342900" indent="-342900" algn="just">
              <a:lnSpc>
                <a:spcPct val="150000"/>
              </a:lnSpc>
              <a:buFont typeface="Arial" panose="020B0604020202020204" pitchFamily="34" charset="0"/>
              <a:buChar char="•"/>
            </a:pPr>
            <a:r>
              <a:rPr lang="en-US" sz="2400" b="1" dirty="0">
                <a:solidFill>
                  <a:srgbClr val="00B050"/>
                </a:solidFill>
                <a:latin typeface="Times New Roman" panose="02020603050405020304" pitchFamily="18" charset="0"/>
                <a:ea typeface="Times New Roman" panose="02020603050405020304" pitchFamily="18" charset="0"/>
              </a:rPr>
              <a:t>E</a:t>
            </a:r>
            <a:r>
              <a:rPr lang="en-US" sz="2400" b="1" dirty="0">
                <a:solidFill>
                  <a:srgbClr val="00B050"/>
                </a:solidFill>
                <a:effectLst/>
                <a:latin typeface="Times New Roman" panose="02020603050405020304" pitchFamily="18" charset="0"/>
                <a:ea typeface="Times New Roman" panose="02020603050405020304" pitchFamily="18" charset="0"/>
              </a:rPr>
              <a:t>conomic losses </a:t>
            </a:r>
            <a:r>
              <a:rPr lang="en-US" sz="2400" b="1" dirty="0">
                <a:solidFill>
                  <a:srgbClr val="00B050"/>
                </a:solidFill>
                <a:latin typeface="Times New Roman" panose="02020603050405020304" pitchFamily="18" charset="0"/>
                <a:ea typeface="Times New Roman" panose="02020603050405020304" pitchFamily="18" charset="0"/>
              </a:rPr>
              <a:t>of the country</a:t>
            </a:r>
            <a:r>
              <a:rPr lang="en-US" sz="2400" b="1" dirty="0">
                <a:solidFill>
                  <a:srgbClr val="00B050"/>
                </a:solidFill>
                <a:effectLst/>
                <a:latin typeface="Times New Roman" panose="02020603050405020304" pitchFamily="18" charset="0"/>
                <a:ea typeface="Times New Roman" panose="02020603050405020304" pitchFamily="18" charset="0"/>
              </a:rPr>
              <a:t> </a:t>
            </a:r>
          </a:p>
          <a:p>
            <a:pPr marL="342900" indent="-342900" algn="just">
              <a:lnSpc>
                <a:spcPct val="150000"/>
              </a:lnSpc>
              <a:buFont typeface="Arial" panose="020B0604020202020204" pitchFamily="34" charset="0"/>
              <a:buChar char="•"/>
            </a:pPr>
            <a:r>
              <a:rPr lang="en-US" sz="2400" b="1" dirty="0">
                <a:solidFill>
                  <a:srgbClr val="00B050"/>
                </a:solidFill>
                <a:effectLst/>
                <a:latin typeface="Times New Roman" panose="02020603050405020304" pitchFamily="18" charset="0"/>
                <a:ea typeface="Times New Roman" panose="02020603050405020304" pitchFamily="18" charset="0"/>
              </a:rPr>
              <a:t>Loss of national productivity </a:t>
            </a:r>
            <a:r>
              <a:rPr lang="en-US" sz="2400" b="1" dirty="0">
                <a:solidFill>
                  <a:srgbClr val="00B050"/>
                </a:solidFill>
                <a:latin typeface="Times New Roman" panose="02020603050405020304" pitchFamily="18" charset="0"/>
                <a:ea typeface="Times New Roman" panose="02020603050405020304" pitchFamily="18" charset="0"/>
              </a:rPr>
              <a:t>in</a:t>
            </a:r>
            <a:r>
              <a:rPr lang="en-US" sz="2400" b="1" dirty="0">
                <a:solidFill>
                  <a:srgbClr val="00B050"/>
                </a:solidFill>
                <a:effectLst/>
                <a:latin typeface="Times New Roman" panose="02020603050405020304" pitchFamily="18" charset="0"/>
                <a:ea typeface="Times New Roman" panose="02020603050405020304" pitchFamily="18" charset="0"/>
              </a:rPr>
              <a:t> replacing deteriorating </a:t>
            </a:r>
          </a:p>
          <a:p>
            <a:pPr algn="just">
              <a:lnSpc>
                <a:spcPct val="150000"/>
              </a:lnSpc>
            </a:pPr>
            <a:r>
              <a:rPr lang="en-US" sz="2400" b="1" dirty="0">
                <a:solidFill>
                  <a:srgbClr val="00B050"/>
                </a:solidFill>
                <a:latin typeface="Times New Roman" panose="02020603050405020304" pitchFamily="18" charset="0"/>
                <a:ea typeface="Times New Roman" panose="02020603050405020304" pitchFamily="18" charset="0"/>
              </a:rPr>
              <a:t>     </a:t>
            </a:r>
            <a:r>
              <a:rPr lang="en-US" sz="2400" b="1" dirty="0">
                <a:solidFill>
                  <a:srgbClr val="00B050"/>
                </a:solidFill>
                <a:effectLst/>
                <a:latin typeface="Times New Roman" panose="02020603050405020304" pitchFamily="18" charset="0"/>
                <a:ea typeface="Times New Roman" panose="02020603050405020304" pitchFamily="18" charset="0"/>
              </a:rPr>
              <a:t>bridges and highway infrastructure </a:t>
            </a:r>
          </a:p>
          <a:p>
            <a:pPr marL="342900" indent="-342900" algn="just">
              <a:lnSpc>
                <a:spcPct val="150000"/>
              </a:lnSpc>
              <a:buFont typeface="Arial" panose="020B0604020202020204" pitchFamily="34" charset="0"/>
              <a:buChar char="•"/>
            </a:pPr>
            <a:r>
              <a:rPr lang="en-US" sz="2400" b="1" dirty="0">
                <a:solidFill>
                  <a:srgbClr val="00B050"/>
                </a:solidFill>
                <a:effectLst/>
                <a:latin typeface="Times New Roman" panose="02020603050405020304" pitchFamily="18" charset="0"/>
                <a:ea typeface="Times New Roman" panose="02020603050405020304" pitchFamily="18" charset="0"/>
              </a:rPr>
              <a:t>Deterioration of natural and historic monuments </a:t>
            </a:r>
          </a:p>
          <a:p>
            <a:pPr marL="342900" indent="-342900" algn="just">
              <a:lnSpc>
                <a:spcPct val="150000"/>
              </a:lnSpc>
              <a:buFont typeface="Arial" panose="020B0604020202020204" pitchFamily="34" charset="0"/>
              <a:buChar char="•"/>
            </a:pPr>
            <a:r>
              <a:rPr lang="en-US" sz="2400" b="1" dirty="0">
                <a:solidFill>
                  <a:srgbClr val="00B050"/>
                </a:solidFill>
                <a:effectLst/>
                <a:latin typeface="Times New Roman" panose="02020603050405020304" pitchFamily="18" charset="0"/>
                <a:ea typeface="Times New Roman" panose="02020603050405020304" pitchFamily="18" charset="0"/>
              </a:rPr>
              <a:t>Damage to commercial utility infrastructure </a:t>
            </a:r>
            <a:r>
              <a:rPr lang="en-US" sz="2400" b="1" dirty="0">
                <a:solidFill>
                  <a:srgbClr val="00B050"/>
                </a:solidFill>
                <a:latin typeface="Times New Roman" panose="02020603050405020304" pitchFamily="18" charset="0"/>
                <a:ea typeface="Times New Roman" panose="02020603050405020304" pitchFamily="18" charset="0"/>
              </a:rPr>
              <a:t>such as airplanes, vehicles etc.</a:t>
            </a:r>
            <a:r>
              <a:rPr lang="en-US" sz="2400" b="1" dirty="0">
                <a:solidFill>
                  <a:srgbClr val="00B050"/>
                </a:solidFill>
                <a:effectLst/>
                <a:latin typeface="Times New Roman" panose="02020603050405020304" pitchFamily="18" charset="0"/>
                <a:ea typeface="Times New Roman" panose="02020603050405020304" pitchFamily="18" charset="0"/>
              </a:rPr>
              <a:t>  </a:t>
            </a:r>
          </a:p>
          <a:p>
            <a:pPr marL="342900" indent="-342900" algn="just">
              <a:lnSpc>
                <a:spcPct val="150000"/>
              </a:lnSpc>
              <a:buFont typeface="Arial" panose="020B0604020202020204" pitchFamily="34" charset="0"/>
              <a:buChar char="•"/>
            </a:pPr>
            <a:r>
              <a:rPr lang="en-US" sz="2400" b="1" dirty="0">
                <a:solidFill>
                  <a:srgbClr val="00B050"/>
                </a:solidFill>
                <a:latin typeface="Times New Roman" panose="02020603050405020304" pitchFamily="18" charset="0"/>
                <a:ea typeface="Times New Roman" panose="02020603050405020304" pitchFamily="18" charset="0"/>
              </a:rPr>
              <a:t>Rising level of</a:t>
            </a:r>
            <a:r>
              <a:rPr lang="en-US" sz="2400" b="1" dirty="0">
                <a:solidFill>
                  <a:srgbClr val="00B050"/>
                </a:solidFill>
                <a:effectLst/>
                <a:latin typeface="Times New Roman" panose="02020603050405020304" pitchFamily="18" charset="0"/>
                <a:ea typeface="Times New Roman" panose="02020603050405020304" pitchFamily="18" charset="0"/>
              </a:rPr>
              <a:t> water leaks increased pumping costs and water quality deterioration</a:t>
            </a:r>
            <a:r>
              <a:rPr lang="en-US" sz="2000" b="1" dirty="0">
                <a:solidFill>
                  <a:srgbClr val="00B050"/>
                </a:solidFill>
                <a:effectLst/>
                <a:latin typeface="Times New Roman" panose="02020603050405020304" pitchFamily="18" charset="0"/>
                <a:ea typeface="Times New Roman" panose="02020603050405020304" pitchFamily="18" charset="0"/>
              </a:rPr>
              <a:t> </a:t>
            </a:r>
          </a:p>
          <a:p>
            <a:endParaRPr lang="en-IN" dirty="0"/>
          </a:p>
        </p:txBody>
      </p:sp>
      <p:pic>
        <p:nvPicPr>
          <p:cNvPr id="4" name="Picture 3" descr="Rust pipe — Stock Photo">
            <a:extLst>
              <a:ext uri="{FF2B5EF4-FFF2-40B4-BE49-F238E27FC236}">
                <a16:creationId xmlns:a16="http://schemas.microsoft.com/office/drawing/2014/main" id="{CEFA93CC-926C-4583-BD26-B51E621098D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11009" y="1429198"/>
            <a:ext cx="3240360" cy="2394417"/>
          </a:xfrm>
          <a:prstGeom prst="rect">
            <a:avLst/>
          </a:prstGeom>
          <a:noFill/>
          <a:ln>
            <a:noFill/>
          </a:ln>
        </p:spPr>
      </p:pic>
      <p:pic>
        <p:nvPicPr>
          <p:cNvPr id="6" name="Picture 2" descr="A rusty old Porsche parked in a German Woodland, this beauty will probably never race again.">
            <a:extLst>
              <a:ext uri="{FF2B5EF4-FFF2-40B4-BE49-F238E27FC236}">
                <a16:creationId xmlns:a16="http://schemas.microsoft.com/office/drawing/2014/main" id="{BBA226AA-B841-4286-9DCD-660F8E2BF4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9209" y="4239455"/>
            <a:ext cx="2412160" cy="2145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414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4F0942-3E03-4C7A-943F-6D1B32AEC119}"/>
              </a:ext>
            </a:extLst>
          </p:cNvPr>
          <p:cNvSpPr txBox="1"/>
          <p:nvPr/>
        </p:nvSpPr>
        <p:spPr>
          <a:xfrm>
            <a:off x="257310" y="836712"/>
            <a:ext cx="11833884" cy="5919313"/>
          </a:xfrm>
          <a:prstGeom prst="rect">
            <a:avLst/>
          </a:prstGeom>
          <a:noFill/>
        </p:spPr>
        <p:txBody>
          <a:bodyPr wrap="square">
            <a:spAutoFit/>
          </a:bodyPr>
          <a:lstStyle/>
          <a:p>
            <a:pPr algn="just">
              <a:lnSpc>
                <a:spcPct val="150000"/>
              </a:lnSpc>
            </a:pPr>
            <a:r>
              <a:rPr lang="en-US" sz="1600" dirty="0">
                <a:effectLst/>
                <a:latin typeface="Times New Roman" panose="02020603050405020304" pitchFamily="18" charset="0"/>
                <a:ea typeface="Times New Roman" panose="02020603050405020304" pitchFamily="18" charset="0"/>
              </a:rPr>
              <a:t> </a:t>
            </a:r>
            <a:endParaRPr lang="en-US" sz="1800" b="1" dirty="0">
              <a:solidFill>
                <a:srgbClr val="FF0000"/>
              </a:solidFill>
              <a:effectLst/>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pPr>
            <a:r>
              <a:rPr lang="en-US" sz="2000" b="1" dirty="0">
                <a:solidFill>
                  <a:srgbClr val="FF0000"/>
                </a:solidFill>
                <a:latin typeface="Times New Roman" panose="02020603050405020304" pitchFamily="18" charset="0"/>
                <a:ea typeface="Times New Roman" panose="02020603050405020304" pitchFamily="18" charset="0"/>
              </a:rPr>
              <a:t>D</a:t>
            </a:r>
            <a:r>
              <a:rPr lang="en-US" sz="2000" b="1" dirty="0">
                <a:solidFill>
                  <a:srgbClr val="FF0000"/>
                </a:solidFill>
                <a:effectLst/>
                <a:latin typeface="Times New Roman" panose="02020603050405020304" pitchFamily="18" charset="0"/>
                <a:ea typeface="Times New Roman" panose="02020603050405020304" pitchFamily="18" charset="0"/>
              </a:rPr>
              <a:t>eterioration of a material by environmental interactions. </a:t>
            </a:r>
          </a:p>
          <a:p>
            <a:pPr marL="342900" indent="-342900" algn="just">
              <a:buFont typeface="Arial" panose="020B0604020202020204" pitchFamily="34" charset="0"/>
              <a:buChar char="•"/>
            </a:pPr>
            <a:endParaRPr lang="en-US" sz="2000" b="1" dirty="0">
              <a:solidFill>
                <a:srgbClr val="FF0000"/>
              </a:solidFill>
              <a:effectLst/>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pPr>
            <a:r>
              <a:rPr lang="en-US" sz="2000" b="1" dirty="0">
                <a:solidFill>
                  <a:srgbClr val="FF0000"/>
                </a:solidFill>
                <a:effectLst/>
                <a:latin typeface="Times New Roman" panose="02020603050405020304" pitchFamily="18" charset="0"/>
                <a:ea typeface="Times New Roman" panose="02020603050405020304" pitchFamily="18" charset="0"/>
              </a:rPr>
              <a:t>Natural phenomenon, requiring three conditions: </a:t>
            </a:r>
          </a:p>
          <a:p>
            <a:pPr marL="342900" indent="-342900">
              <a:buFont typeface="Wingdings" panose="05000000000000000000" pitchFamily="2" charset="2"/>
              <a:buChar char="ü"/>
            </a:pPr>
            <a:r>
              <a:rPr lang="en-US" sz="2000" b="1" dirty="0">
                <a:solidFill>
                  <a:srgbClr val="FF0000"/>
                </a:solidFill>
                <a:effectLst/>
                <a:latin typeface="Times New Roman" panose="02020603050405020304" pitchFamily="18" charset="0"/>
                <a:ea typeface="Times New Roman" panose="02020603050405020304" pitchFamily="18" charset="0"/>
              </a:rPr>
              <a:t>moisture,</a:t>
            </a:r>
          </a:p>
          <a:p>
            <a:pPr marL="342900" indent="-342900">
              <a:buFont typeface="Wingdings" panose="05000000000000000000" pitchFamily="2" charset="2"/>
              <a:buChar char="ü"/>
            </a:pPr>
            <a:r>
              <a:rPr lang="en-US" sz="2000" b="1" dirty="0">
                <a:solidFill>
                  <a:srgbClr val="FF0000"/>
                </a:solidFill>
                <a:effectLst/>
                <a:latin typeface="Times New Roman" panose="02020603050405020304" pitchFamily="18" charset="0"/>
                <a:ea typeface="Times New Roman" panose="02020603050405020304" pitchFamily="18" charset="0"/>
              </a:rPr>
              <a:t>metallic surface, and </a:t>
            </a:r>
          </a:p>
          <a:p>
            <a:pPr marL="342900" indent="-342900">
              <a:buFont typeface="Wingdings" panose="05000000000000000000" pitchFamily="2" charset="2"/>
              <a:buChar char="ü"/>
            </a:pPr>
            <a:r>
              <a:rPr lang="en-US" sz="2000" b="1" dirty="0">
                <a:solidFill>
                  <a:srgbClr val="FF0000"/>
                </a:solidFill>
                <a:effectLst/>
                <a:latin typeface="Times New Roman" panose="02020603050405020304" pitchFamily="18" charset="0"/>
                <a:ea typeface="Times New Roman" panose="02020603050405020304" pitchFamily="18" charset="0"/>
              </a:rPr>
              <a:t>oxidizing agent known as an electron acceptor. </a:t>
            </a:r>
          </a:p>
          <a:p>
            <a:pPr marL="342900" indent="-342900">
              <a:buFont typeface="Wingdings" panose="05000000000000000000" pitchFamily="2" charset="2"/>
              <a:buChar char="ü"/>
            </a:pPr>
            <a:endParaRPr lang="en-US" sz="2000" b="1" dirty="0">
              <a:solidFill>
                <a:srgbClr val="FF0000"/>
              </a:solidFill>
              <a:effectLst/>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pPr>
            <a:r>
              <a:rPr lang="en-IN" sz="2000" b="1" dirty="0">
                <a:solidFill>
                  <a:schemeClr val="accent3">
                    <a:lumMod val="75000"/>
                  </a:schemeClr>
                </a:solidFill>
                <a:latin typeface="Calibri" panose="020F0502020204030204" pitchFamily="34" charset="0"/>
                <a:ea typeface="Calibri" panose="020F0502020204030204" pitchFamily="34" charset="0"/>
                <a:cs typeface="Times New Roman" panose="02020603050405020304" pitchFamily="18" charset="0"/>
              </a:rPr>
              <a:t>C</a:t>
            </a:r>
            <a:r>
              <a:rPr lang="en-IN" sz="2000" b="1" dirty="0">
                <a:solidFill>
                  <a:schemeClr val="accent3">
                    <a:lumMod val="75000"/>
                  </a:schemeClr>
                </a:solidFill>
                <a:effectLst/>
                <a:latin typeface="Calibri" panose="020F0502020204030204" pitchFamily="34" charset="0"/>
                <a:ea typeface="Calibri" panose="020F0502020204030204" pitchFamily="34" charset="0"/>
                <a:cs typeface="Times New Roman" panose="02020603050405020304" pitchFamily="18" charset="0"/>
              </a:rPr>
              <a:t>onverts reactive metal into its </a:t>
            </a:r>
            <a:r>
              <a:rPr lang="en-IN" sz="1600" b="1" dirty="0">
                <a:solidFill>
                  <a:schemeClr val="accent3">
                    <a:lumMod val="75000"/>
                  </a:schemeClr>
                </a:solidFill>
                <a:latin typeface="Calibri" panose="020F0502020204030204" pitchFamily="34" charset="0"/>
                <a:ea typeface="Calibri" panose="020F0502020204030204" pitchFamily="34" charset="0"/>
                <a:cs typeface="Times New Roman" panose="02020603050405020304" pitchFamily="18" charset="0"/>
              </a:rPr>
              <a:t>    </a:t>
            </a:r>
            <a:r>
              <a:rPr lang="en-IN" sz="1600" dirty="0">
                <a:solidFill>
                  <a:schemeClr val="accent3">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600"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S</a:t>
            </a:r>
            <a:r>
              <a:rPr lang="en-IN" sz="16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chematic representation of electrolytic cell</a:t>
            </a:r>
          </a:p>
          <a:p>
            <a:pPr algn="just"/>
            <a:r>
              <a:rPr lang="en-IN"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en-IN" sz="2000" b="1" dirty="0">
                <a:solidFill>
                  <a:schemeClr val="accent3">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stable form i.e. </a:t>
            </a:r>
            <a:r>
              <a:rPr lang="en-IN" sz="2000" b="1" dirty="0">
                <a:solidFill>
                  <a:schemeClr val="accent3">
                    <a:lumMod val="75000"/>
                  </a:schemeClr>
                </a:solidFill>
                <a:latin typeface="Calibri" panose="020F0502020204030204" pitchFamily="34" charset="0"/>
                <a:ea typeface="Calibri" panose="020F0502020204030204" pitchFamily="34" charset="0"/>
                <a:cs typeface="Times New Roman" panose="02020603050405020304" pitchFamily="18" charset="0"/>
              </a:rPr>
              <a:t>either</a:t>
            </a:r>
            <a:r>
              <a:rPr lang="en-IN" sz="2000" b="1" dirty="0">
                <a:solidFill>
                  <a:schemeClr val="accent3">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oxide, hydroxide or sulphide.</a:t>
            </a:r>
          </a:p>
          <a:p>
            <a:pPr algn="just"/>
            <a:endParaRPr lang="en-IN" sz="2000" b="1" dirty="0">
              <a:solidFill>
                <a:schemeClr val="accent3">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2000" b="1"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                                                                                                     - Electrochemical process.</a:t>
            </a:r>
            <a:endParaRPr lang="en-IN" sz="2000" b="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20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IN" sz="20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Anodic process:</a:t>
            </a:r>
            <a:r>
              <a:rPr lang="en-IN" sz="20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a:t>
            </a:r>
            <a:r>
              <a:rPr lang="en-IN" sz="20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Fe  </a:t>
            </a:r>
            <a:r>
              <a:rPr lang="en-IN" sz="2000" dirty="0">
                <a:solidFill>
                  <a:schemeClr val="accent2"/>
                </a:solidFill>
                <a:effectLst/>
                <a:latin typeface="Cambria Math" panose="02040503050406030204" pitchFamily="18" charset="0"/>
                <a:ea typeface="Calibri" panose="020F0502020204030204" pitchFamily="34" charset="0"/>
                <a:cs typeface="Times New Roman" panose="02020603050405020304" pitchFamily="18" charset="0"/>
              </a:rPr>
              <a:t>→  Fe</a:t>
            </a:r>
            <a:r>
              <a:rPr lang="en-IN" sz="2000" baseline="30000" dirty="0">
                <a:solidFill>
                  <a:schemeClr val="accent2"/>
                </a:solidFill>
                <a:effectLst/>
                <a:latin typeface="Cambria Math" panose="02040503050406030204" pitchFamily="18" charset="0"/>
                <a:ea typeface="Calibri" panose="020F0502020204030204" pitchFamily="34" charset="0"/>
                <a:cs typeface="Times New Roman" panose="02020603050405020304" pitchFamily="18" charset="0"/>
              </a:rPr>
              <a:t>2+</a:t>
            </a:r>
            <a:r>
              <a:rPr lang="en-IN" sz="2000" dirty="0">
                <a:solidFill>
                  <a:schemeClr val="accent2"/>
                </a:solidFill>
                <a:effectLst/>
                <a:latin typeface="Cambria Math" panose="02040503050406030204" pitchFamily="18" charset="0"/>
                <a:ea typeface="Calibri" panose="020F0502020204030204" pitchFamily="34" charset="0"/>
                <a:cs typeface="Times New Roman" panose="02020603050405020304" pitchFamily="18" charset="0"/>
              </a:rPr>
              <a:t>  +  2e</a:t>
            </a:r>
            <a:r>
              <a:rPr lang="en-IN" sz="2000" baseline="30000" dirty="0">
                <a:solidFill>
                  <a:schemeClr val="accent2"/>
                </a:solidFill>
                <a:effectLst/>
                <a:latin typeface="Cambria Math" panose="02040503050406030204" pitchFamily="18" charset="0"/>
                <a:ea typeface="Calibri" panose="020F0502020204030204" pitchFamily="34" charset="0"/>
                <a:cs typeface="Times New Roman" panose="02020603050405020304" pitchFamily="18" charset="0"/>
              </a:rPr>
              <a:t>-</a:t>
            </a:r>
            <a:r>
              <a:rPr lang="en-IN" sz="20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IN" sz="20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Cathodic process:     </a:t>
            </a:r>
            <a:endParaRPr lang="en-IN" sz="14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                                                                                                      </a:t>
            </a:r>
            <a:r>
              <a:rPr lang="en-IN" sz="20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reduction of oxygen gas</a:t>
            </a:r>
            <a:r>
              <a:rPr lang="en-IN" sz="20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         </a:t>
            </a:r>
            <a:r>
              <a:rPr lang="en-IN" sz="20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O</a:t>
            </a:r>
            <a:r>
              <a:rPr lang="en-IN" sz="2000" baseline="-250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2  </a:t>
            </a:r>
            <a:r>
              <a:rPr lang="en-IN" sz="20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+ 2H</a:t>
            </a:r>
            <a:r>
              <a:rPr lang="en-IN" sz="2000" baseline="-250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2</a:t>
            </a:r>
            <a:r>
              <a:rPr lang="en-IN" sz="20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O + 4e</a:t>
            </a:r>
            <a:r>
              <a:rPr lang="en-IN" sz="2000" baseline="300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a:t>
            </a:r>
            <a:r>
              <a:rPr lang="en-IN" sz="20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 </a:t>
            </a:r>
            <a:r>
              <a:rPr lang="en-IN" sz="2000"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a:t>
            </a:r>
            <a:r>
              <a:rPr lang="en-IN" sz="20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 4OH</a:t>
            </a:r>
            <a:r>
              <a:rPr lang="en-IN" sz="2000" baseline="300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                                                                                                      reduction of protons</a:t>
            </a:r>
            <a:r>
              <a:rPr lang="en-IN" sz="20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               </a:t>
            </a:r>
            <a:r>
              <a:rPr lang="en-IN" sz="20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H</a:t>
            </a:r>
            <a:r>
              <a:rPr lang="en-IN" sz="2000" baseline="300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 </a:t>
            </a:r>
            <a:r>
              <a:rPr lang="en-IN" sz="20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 e</a:t>
            </a:r>
            <a:r>
              <a:rPr lang="en-IN" sz="2000" baseline="300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 </a:t>
            </a:r>
            <a:r>
              <a:rPr lang="en-IN" sz="2000"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  </a:t>
            </a:r>
            <a:r>
              <a:rPr lang="en-IN"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½ </a:t>
            </a:r>
            <a:r>
              <a:rPr lang="en-IN" sz="2000"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H</a:t>
            </a:r>
            <a:r>
              <a:rPr lang="en-IN" sz="2000" baseline="-25000"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2</a:t>
            </a:r>
            <a:r>
              <a:rPr lang="en-IN" sz="2000"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(g)                            </a:t>
            </a:r>
            <a:endParaRPr lang="en-IN" sz="1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                              </a:t>
            </a:r>
            <a:r>
              <a:rPr lang="en-IN" sz="2000"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Corrosion cell</a:t>
            </a:r>
            <a:r>
              <a:rPr lang="en-IN" sz="2000"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                                               reduction of metal ion            M</a:t>
            </a:r>
            <a:r>
              <a:rPr lang="en-IN" sz="2000" baseline="30000"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2+</a:t>
            </a:r>
            <a:r>
              <a:rPr lang="en-IN" sz="2000"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 + 2e</a:t>
            </a:r>
            <a:r>
              <a:rPr lang="en-IN" sz="2000" baseline="30000"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 </a:t>
            </a:r>
            <a:r>
              <a:rPr lang="en-IN" sz="2000"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 M(s</a:t>
            </a:r>
            <a:endParaRPr lang="en-IN" dirty="0"/>
          </a:p>
        </p:txBody>
      </p:sp>
      <p:sp>
        <p:nvSpPr>
          <p:cNvPr id="4" name="Rectangle: Rounded Corners 3">
            <a:extLst>
              <a:ext uri="{FF2B5EF4-FFF2-40B4-BE49-F238E27FC236}">
                <a16:creationId xmlns:a16="http://schemas.microsoft.com/office/drawing/2014/main" id="{8865EBC5-80FD-4F48-AF81-D47159BABDF8}"/>
              </a:ext>
            </a:extLst>
          </p:cNvPr>
          <p:cNvSpPr/>
          <p:nvPr/>
        </p:nvSpPr>
        <p:spPr>
          <a:xfrm>
            <a:off x="0" y="0"/>
            <a:ext cx="12192000" cy="836712"/>
          </a:xfrm>
          <a:prstGeom prst="roundRect">
            <a:avLst/>
          </a:prstGeom>
          <a:solidFill>
            <a:srgbClr val="92D050"/>
          </a:solidFill>
        </p:spPr>
        <p:style>
          <a:lnRef idx="1">
            <a:schemeClr val="accent3"/>
          </a:lnRef>
          <a:fillRef idx="2">
            <a:schemeClr val="accent3"/>
          </a:fillRef>
          <a:effectRef idx="1">
            <a:schemeClr val="accent3"/>
          </a:effectRef>
          <a:fontRef idx="minor">
            <a:schemeClr val="dk1"/>
          </a:fontRef>
        </p:style>
        <p:txBody>
          <a:bodyPr rtlCol="0" anchor="ctr"/>
          <a:lstStyle/>
          <a:p>
            <a:pPr algn="just">
              <a:lnSpc>
                <a:spcPct val="150000"/>
              </a:lnSpc>
            </a:pPr>
            <a:r>
              <a:rPr lang="en-US" sz="1800" b="1" dirty="0">
                <a:solidFill>
                  <a:schemeClr val="accent6">
                    <a:lumMod val="75000"/>
                  </a:schemeClr>
                </a:solidFill>
                <a:effectLst/>
                <a:latin typeface="Times New Roman" panose="02020603050405020304" pitchFamily="18" charset="0"/>
                <a:ea typeface="Times New Roman" panose="02020603050405020304" pitchFamily="18" charset="0"/>
              </a:rPr>
              <a:t>                                                                                        </a:t>
            </a:r>
            <a:r>
              <a:rPr lang="en-US" sz="3600" b="1" dirty="0">
                <a:solidFill>
                  <a:schemeClr val="accent2">
                    <a:lumMod val="50000"/>
                  </a:schemeClr>
                </a:solidFill>
                <a:effectLst/>
                <a:latin typeface="Times New Roman" panose="02020603050405020304" pitchFamily="18" charset="0"/>
                <a:ea typeface="Times New Roman" panose="02020603050405020304" pitchFamily="18" charset="0"/>
              </a:rPr>
              <a:t>Corrosion</a:t>
            </a:r>
            <a:endParaRPr lang="en-US" sz="1800" b="1" dirty="0">
              <a:solidFill>
                <a:schemeClr val="accent2">
                  <a:lumMod val="50000"/>
                </a:schemeClr>
              </a:solidFill>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4777A53D-137C-42DB-A420-1ECEF4E0C3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2928" y="1060369"/>
            <a:ext cx="3761762" cy="2368631"/>
          </a:xfrm>
          <a:prstGeom prst="rect">
            <a:avLst/>
          </a:prstGeom>
        </p:spPr>
      </p:pic>
      <p:pic>
        <p:nvPicPr>
          <p:cNvPr id="6" name="Picture 5" descr="Rust, the Result of Corrosion of Metallic Iron. Iron is oxidized to Fe2+(aq) at an anodic site on the surface of the iron, which is often an impurity or a lattice defect. Oxygen is reduced to water at a different site on the surface of the iron, which acts as the cathode. Electrons are transferred from the anode to the cathode through the electrically conductive metal.">
            <a:extLst>
              <a:ext uri="{FF2B5EF4-FFF2-40B4-BE49-F238E27FC236}">
                <a16:creationId xmlns:a16="http://schemas.microsoft.com/office/drawing/2014/main" id="{8A6EBEE3-71E5-4227-97F6-5F187D3DA66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571" y="4447712"/>
            <a:ext cx="4649254" cy="1908696"/>
          </a:xfrm>
          <a:prstGeom prst="rect">
            <a:avLst/>
          </a:prstGeom>
          <a:noFill/>
          <a:ln>
            <a:noFill/>
          </a:ln>
        </p:spPr>
      </p:pic>
    </p:spTree>
    <p:extLst>
      <p:ext uri="{BB962C8B-B14F-4D97-AF65-F5344CB8AC3E}">
        <p14:creationId xmlns:p14="http://schemas.microsoft.com/office/powerpoint/2010/main" val="3640753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9555EC-69AB-4FEB-845E-91F98827FC80}"/>
              </a:ext>
            </a:extLst>
          </p:cNvPr>
          <p:cNvSpPr txBox="1"/>
          <p:nvPr/>
        </p:nvSpPr>
        <p:spPr>
          <a:xfrm>
            <a:off x="366790" y="1158272"/>
            <a:ext cx="11680208" cy="5534015"/>
          </a:xfrm>
          <a:prstGeom prst="rect">
            <a:avLst/>
          </a:prstGeom>
          <a:noFill/>
        </p:spPr>
        <p:txBody>
          <a:bodyPr wrap="square">
            <a:spAutoFit/>
          </a:bodyPr>
          <a:lstStyle/>
          <a:p>
            <a:pPr marL="342900" indent="-342900" algn="just">
              <a:lnSpc>
                <a:spcPct val="150000"/>
              </a:lnSpc>
              <a:spcAft>
                <a:spcPts val="800"/>
              </a:spcAft>
              <a:buFont typeface="Wingdings" panose="05000000000000000000" pitchFamily="2" charset="2"/>
              <a:buChar char="q"/>
            </a:pPr>
            <a:r>
              <a:rPr lang="en-IN" sz="2400" dirty="0">
                <a:solidFill>
                  <a:schemeClr val="accent5">
                    <a:lumMod val="75000"/>
                  </a:schemeClr>
                </a:solidFill>
                <a:effectLst/>
                <a:latin typeface="Calibri" panose="020F0502020204030204" pitchFamily="34" charset="0"/>
                <a:ea typeface="Calibri" panose="020F0502020204030204" pitchFamily="34" charset="0"/>
                <a:cs typeface="Calibri" panose="020F0502020204030204" pitchFamily="34" charset="0"/>
              </a:rPr>
              <a:t>Exposure of the metals to air containing gases like CO</a:t>
            </a:r>
            <a:r>
              <a:rPr lang="en-IN" sz="2400" baseline="-25000" dirty="0">
                <a:solidFill>
                  <a:schemeClr val="accent5">
                    <a:lumMod val="75000"/>
                  </a:schemeClr>
                </a:solidFill>
                <a:effectLst/>
                <a:latin typeface="Calibri" panose="020F0502020204030204" pitchFamily="34" charset="0"/>
                <a:ea typeface="Calibri" panose="020F0502020204030204" pitchFamily="34" charset="0"/>
                <a:cs typeface="Calibri" panose="020F0502020204030204" pitchFamily="34" charset="0"/>
              </a:rPr>
              <a:t>2, </a:t>
            </a:r>
            <a:r>
              <a:rPr lang="en-IN" sz="2400" dirty="0">
                <a:solidFill>
                  <a:schemeClr val="accent5">
                    <a:lumMod val="75000"/>
                  </a:schemeClr>
                </a:solidFill>
                <a:effectLst/>
                <a:latin typeface="Calibri" panose="020F0502020204030204" pitchFamily="34" charset="0"/>
                <a:ea typeface="Calibri" panose="020F0502020204030204" pitchFamily="34" charset="0"/>
                <a:cs typeface="Calibri" panose="020F0502020204030204" pitchFamily="34" charset="0"/>
              </a:rPr>
              <a:t>SO</a:t>
            </a:r>
            <a:r>
              <a:rPr lang="en-IN" sz="2400" baseline="-25000" dirty="0">
                <a:solidFill>
                  <a:schemeClr val="accent5">
                    <a:lumMod val="75000"/>
                  </a:schemeClr>
                </a:solidFill>
                <a:effectLst/>
                <a:latin typeface="Calibri" panose="020F0502020204030204" pitchFamily="34" charset="0"/>
                <a:ea typeface="Calibri" panose="020F0502020204030204" pitchFamily="34" charset="0"/>
                <a:cs typeface="Calibri" panose="020F0502020204030204" pitchFamily="34" charset="0"/>
              </a:rPr>
              <a:t>2, </a:t>
            </a:r>
            <a:r>
              <a:rPr lang="en-IN" sz="2400" dirty="0">
                <a:solidFill>
                  <a:schemeClr val="accent5">
                    <a:lumMod val="75000"/>
                  </a:schemeClr>
                </a:solidFill>
                <a:effectLst/>
                <a:latin typeface="Calibri" panose="020F0502020204030204" pitchFamily="34" charset="0"/>
                <a:ea typeface="Calibri" panose="020F0502020204030204" pitchFamily="34" charset="0"/>
                <a:cs typeface="Calibri" panose="020F0502020204030204" pitchFamily="34" charset="0"/>
              </a:rPr>
              <a:t>SO</a:t>
            </a:r>
            <a:r>
              <a:rPr lang="en-IN" sz="2400" baseline="-25000" dirty="0">
                <a:solidFill>
                  <a:schemeClr val="accent5">
                    <a:lumMod val="75000"/>
                  </a:schemeClr>
                </a:solidFill>
                <a:effectLst/>
                <a:latin typeface="Calibri" panose="020F0502020204030204" pitchFamily="34" charset="0"/>
                <a:ea typeface="Calibri" panose="020F0502020204030204" pitchFamily="34" charset="0"/>
                <a:cs typeface="Calibri" panose="020F0502020204030204" pitchFamily="34" charset="0"/>
              </a:rPr>
              <a:t>3 </a:t>
            </a:r>
            <a:r>
              <a:rPr lang="en-IN" sz="2400" dirty="0">
                <a:solidFill>
                  <a:schemeClr val="accent5">
                    <a:lumMod val="75000"/>
                  </a:schemeClr>
                </a:solidFill>
                <a:effectLst/>
                <a:latin typeface="Calibri" panose="020F0502020204030204" pitchFamily="34" charset="0"/>
                <a:ea typeface="Calibri" panose="020F0502020204030204" pitchFamily="34" charset="0"/>
                <a:cs typeface="Calibri" panose="020F0502020204030204" pitchFamily="34" charset="0"/>
              </a:rPr>
              <a:t>etc.</a:t>
            </a:r>
            <a:endParaRPr lang="en-IN" sz="16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Wingdings" panose="05000000000000000000" pitchFamily="2" charset="2"/>
              <a:buChar char="q"/>
            </a:pPr>
            <a:r>
              <a:rPr lang="en-IN" sz="2400" dirty="0">
                <a:solidFill>
                  <a:schemeClr val="accent5">
                    <a:lumMod val="75000"/>
                  </a:schemeClr>
                </a:solidFill>
                <a:effectLst/>
                <a:latin typeface="Calibri" panose="020F0502020204030204" pitchFamily="34" charset="0"/>
                <a:ea typeface="Calibri" panose="020F0502020204030204" pitchFamily="34" charset="0"/>
                <a:cs typeface="Calibri" panose="020F0502020204030204" pitchFamily="34" charset="0"/>
              </a:rPr>
              <a:t> Exposure of metals to moisture especially salt water (which increases the rate of corrosion).</a:t>
            </a:r>
            <a:endParaRPr lang="en-IN" sz="16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Wingdings" panose="05000000000000000000" pitchFamily="2" charset="2"/>
              <a:buChar char="q"/>
            </a:pPr>
            <a:r>
              <a:rPr lang="en-IN" sz="2400" dirty="0">
                <a:solidFill>
                  <a:schemeClr val="accent5">
                    <a:lumMod val="75000"/>
                  </a:schemeClr>
                </a:solidFill>
                <a:effectLst/>
                <a:latin typeface="Calibri" panose="020F0502020204030204" pitchFamily="34" charset="0"/>
                <a:ea typeface="Calibri" panose="020F0502020204030204" pitchFamily="34" charset="0"/>
                <a:cs typeface="Calibri" panose="020F0502020204030204" pitchFamily="34" charset="0"/>
              </a:rPr>
              <a:t>Presence of impurities like salt (e.g. NaCl).</a:t>
            </a:r>
            <a:endParaRPr lang="en-IN" sz="1600" dirty="0">
              <a:solidFill>
                <a:schemeClr val="accent5">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Wingdings" panose="05000000000000000000" pitchFamily="2" charset="2"/>
              <a:buChar char="q"/>
            </a:pPr>
            <a:r>
              <a:rPr lang="en-IN" sz="2400" dirty="0">
                <a:solidFill>
                  <a:schemeClr val="accent5">
                    <a:lumMod val="75000"/>
                  </a:schemeClr>
                </a:solidFill>
                <a:effectLst/>
                <a:latin typeface="Calibri" panose="020F0502020204030204" pitchFamily="34" charset="0"/>
                <a:ea typeface="Calibri" panose="020F0502020204030204" pitchFamily="34" charset="0"/>
                <a:cs typeface="Calibri" panose="020F0502020204030204" pitchFamily="34" charset="0"/>
              </a:rPr>
              <a:t>An increase in temperature increases corrosion.</a:t>
            </a:r>
            <a:endParaRPr lang="en-IN" sz="1600" dirty="0">
              <a:solidFill>
                <a:schemeClr val="accent5">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Wingdings" panose="05000000000000000000" pitchFamily="2" charset="2"/>
              <a:buChar char="q"/>
            </a:pPr>
            <a:r>
              <a:rPr lang="en-IN" sz="2400" dirty="0">
                <a:solidFill>
                  <a:schemeClr val="accent5">
                    <a:lumMod val="75000"/>
                  </a:schemeClr>
                </a:solidFill>
                <a:effectLst/>
                <a:latin typeface="Calibri" panose="020F0502020204030204" pitchFamily="34" charset="0"/>
                <a:ea typeface="Calibri" panose="020F0502020204030204" pitchFamily="34" charset="0"/>
                <a:cs typeface="Calibri" panose="020F0502020204030204" pitchFamily="34" charset="0"/>
              </a:rPr>
              <a:t>Nature of the first layer of oxide formed: some oxides like Al</a:t>
            </a:r>
            <a:r>
              <a:rPr lang="en-IN" sz="2400" baseline="-25000" dirty="0">
                <a:solidFill>
                  <a:schemeClr val="accent5">
                    <a:lumMod val="75000"/>
                  </a:schemeClr>
                </a:solidFill>
                <a:effectLst/>
                <a:latin typeface="Calibri" panose="020F0502020204030204" pitchFamily="34" charset="0"/>
                <a:ea typeface="Calibri" panose="020F0502020204030204" pitchFamily="34" charset="0"/>
                <a:cs typeface="Calibri" panose="020F0502020204030204" pitchFamily="34" charset="0"/>
              </a:rPr>
              <a:t>2</a:t>
            </a:r>
            <a:r>
              <a:rPr lang="en-IN" sz="2400" dirty="0">
                <a:solidFill>
                  <a:schemeClr val="accent5">
                    <a:lumMod val="75000"/>
                  </a:schemeClr>
                </a:solidFill>
                <a:effectLst/>
                <a:latin typeface="Calibri" panose="020F0502020204030204" pitchFamily="34" charset="0"/>
                <a:ea typeface="Calibri" panose="020F0502020204030204" pitchFamily="34" charset="0"/>
                <a:cs typeface="Calibri" panose="020F0502020204030204" pitchFamily="34" charset="0"/>
              </a:rPr>
              <a:t>O</a:t>
            </a:r>
            <a:r>
              <a:rPr lang="en-IN" sz="2400" baseline="-25000" dirty="0">
                <a:solidFill>
                  <a:schemeClr val="accent5">
                    <a:lumMod val="75000"/>
                  </a:schemeClr>
                </a:solidFill>
                <a:effectLst/>
                <a:latin typeface="Calibri" panose="020F0502020204030204" pitchFamily="34" charset="0"/>
                <a:ea typeface="Calibri" panose="020F0502020204030204" pitchFamily="34" charset="0"/>
                <a:cs typeface="Calibri" panose="020F0502020204030204" pitchFamily="34" charset="0"/>
              </a:rPr>
              <a:t>3</a:t>
            </a:r>
            <a:r>
              <a:rPr lang="en-IN" sz="2400" dirty="0">
                <a:solidFill>
                  <a:schemeClr val="accent5">
                    <a:lumMod val="75000"/>
                  </a:schemeClr>
                </a:solidFill>
                <a:effectLst/>
                <a:latin typeface="Calibri" panose="020F0502020204030204" pitchFamily="34" charset="0"/>
                <a:ea typeface="Calibri" panose="020F0502020204030204" pitchFamily="34" charset="0"/>
                <a:cs typeface="Calibri" panose="020F0502020204030204" pitchFamily="34" charset="0"/>
              </a:rPr>
              <a:t> forms an insoluble protecting layer which can prevent further corrosion. Others like rust easily crumble and expose the rest of the metal.</a:t>
            </a:r>
          </a:p>
          <a:p>
            <a:pPr marL="342900" indent="-342900" algn="just">
              <a:lnSpc>
                <a:spcPct val="150000"/>
              </a:lnSpc>
              <a:spcAft>
                <a:spcPts val="800"/>
              </a:spcAft>
              <a:buFont typeface="Wingdings" panose="05000000000000000000" pitchFamily="2" charset="2"/>
              <a:buChar char="q"/>
            </a:pPr>
            <a:r>
              <a:rPr lang="en-IN" sz="2400" dirty="0">
                <a:solidFill>
                  <a:schemeClr val="accent5">
                    <a:lumMod val="75000"/>
                  </a:schemeClr>
                </a:solidFill>
                <a:effectLst/>
                <a:latin typeface="Calibri" panose="020F0502020204030204" pitchFamily="34" charset="0"/>
                <a:ea typeface="Calibri" panose="020F0502020204030204" pitchFamily="34" charset="0"/>
                <a:cs typeface="Calibri" panose="020F0502020204030204" pitchFamily="34" charset="0"/>
              </a:rPr>
              <a:t>Presence of acid in the atmosphere: acids can easily accelerate the process of corrosion.</a:t>
            </a:r>
            <a:endParaRPr lang="en-IN" sz="16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E02F24C3-A03F-44EC-9B34-1004A71C4FCB}"/>
              </a:ext>
            </a:extLst>
          </p:cNvPr>
          <p:cNvSpPr/>
          <p:nvPr/>
        </p:nvSpPr>
        <p:spPr>
          <a:xfrm>
            <a:off x="0" y="0"/>
            <a:ext cx="12192000" cy="7989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just">
              <a:lnSpc>
                <a:spcPct val="150000"/>
              </a:lnSpc>
              <a:spcAft>
                <a:spcPts val="800"/>
              </a:spcAft>
            </a:pP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2800" b="1"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Factors affecting corrosion</a:t>
            </a:r>
            <a:endParaRPr lang="en-IN" sz="1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1707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CF398F-1F14-4F68-B18F-21BBA0C46D0B}"/>
              </a:ext>
            </a:extLst>
          </p:cNvPr>
          <p:cNvSpPr txBox="1"/>
          <p:nvPr/>
        </p:nvSpPr>
        <p:spPr>
          <a:xfrm>
            <a:off x="138460" y="919463"/>
            <a:ext cx="11668842" cy="5394938"/>
          </a:xfrm>
          <a:prstGeom prst="rect">
            <a:avLst/>
          </a:prstGeom>
          <a:noFill/>
        </p:spPr>
        <p:txBody>
          <a:bodyPr wrap="square">
            <a:spAutoFit/>
          </a:bodyPr>
          <a:lstStyle/>
          <a:p>
            <a:pPr algn="just">
              <a:lnSpc>
                <a:spcPct val="107000"/>
              </a:lnSpc>
              <a:spcAft>
                <a:spcPts val="800"/>
              </a:spcAft>
            </a:pPr>
            <a:r>
              <a:rPr lang="en-IN" sz="1800"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There are various methods from which corrosion can be prevented.</a:t>
            </a:r>
            <a:endParaRPr lang="en-IN" sz="12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t>
            </a:r>
            <a:r>
              <a:rPr lang="en-IN" sz="2000" b="1"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i</a:t>
            </a:r>
            <a:r>
              <a:rPr lang="en-IN" sz="20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Metal Type: </a:t>
            </a:r>
            <a:r>
              <a:rPr lang="en-IN" sz="2000" dirty="0">
                <a:solidFill>
                  <a:schemeClr val="accent4">
                    <a:lumMod val="75000"/>
                  </a:schemeClr>
                </a:solidFill>
                <a:effectLst/>
                <a:latin typeface="Calibri" panose="020F0502020204030204" pitchFamily="34" charset="0"/>
                <a:ea typeface="Calibri" panose="020F0502020204030204" pitchFamily="34" charset="0"/>
                <a:cs typeface="Calibri" panose="020F0502020204030204" pitchFamily="34" charset="0"/>
              </a:rPr>
              <a:t>One simple way to prevent corrosion is to use a corrosion resistant metal such as aluminium or stainless steel. Depending on the application, these metals can be used to reduce the need for additional corrosion protection.</a:t>
            </a:r>
            <a:endParaRPr lang="en-IN" sz="1400" dirty="0">
              <a:solidFill>
                <a:schemeClr val="accent4">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(ii) Protective Coatings: </a:t>
            </a:r>
            <a:r>
              <a:rPr lang="en-IN" sz="20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The application of a paint coating is a cost-effective way of preventing corrosion. Paint coating act as a barrier to prevent the transfer of electrochemical charge from the corrosive solution to the metal underneath.</a:t>
            </a:r>
            <a:endParaRPr lang="en-IN" sz="14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Another possibility is applying a powder coating. In this process, a dry powder is applied to the clean metal surface. The metal is then heated which fuses the powder into a smooth unbroken film. A number of different powder compositions can be used, including acrylic, polyester, epoxy, nylon and urethane.</a:t>
            </a:r>
          </a:p>
          <a:p>
            <a:pPr algn="just">
              <a:lnSpc>
                <a:spcPct val="107000"/>
              </a:lnSpc>
              <a:spcAft>
                <a:spcPts val="800"/>
              </a:spcAft>
            </a:pPr>
            <a:r>
              <a:rPr lang="en-IN" sz="20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(iii) Environmental Measures: </a:t>
            </a:r>
            <a:r>
              <a:rPr lang="en-IN" sz="200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Corrosion is caused by a chemical reaction between the metal and gases in the surrounding environment. By taking measures to control the environment, these unwanted reactions can be minimized. This can be as simple as reducing exposure to rain or seawater, or more complex measures, such as controlling the amount of sulphur, chlorine, or oxygen in the surrounding environment. An example of this would be treating the water in water boilers with softeners to adjust hardness, alkalinity or oxygen content.</a:t>
            </a:r>
            <a:endParaRPr lang="en-IN" sz="20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D832D704-A1C0-4EA3-985D-FECE4F00EF63}"/>
              </a:ext>
            </a:extLst>
          </p:cNvPr>
          <p:cNvSpPr/>
          <p:nvPr/>
        </p:nvSpPr>
        <p:spPr>
          <a:xfrm>
            <a:off x="0" y="0"/>
            <a:ext cx="12192000" cy="66582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just">
              <a:lnSpc>
                <a:spcPct val="107000"/>
              </a:lnSpc>
              <a:spcAft>
                <a:spcPts val="800"/>
              </a:spcAft>
            </a:pP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3600" b="1" dirty="0">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rPr>
              <a:t>Corrosion Prevention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83304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B5BC4-F7A4-440C-AD3E-037961BF5DF9}"/>
              </a:ext>
            </a:extLst>
          </p:cNvPr>
          <p:cNvSpPr txBox="1"/>
          <p:nvPr/>
        </p:nvSpPr>
        <p:spPr>
          <a:xfrm>
            <a:off x="0" y="255928"/>
            <a:ext cx="11806990" cy="6527684"/>
          </a:xfrm>
          <a:prstGeom prst="rect">
            <a:avLst/>
          </a:prstGeom>
          <a:noFill/>
        </p:spPr>
        <p:txBody>
          <a:bodyPr wrap="square">
            <a:spAutoFit/>
          </a:bodyPr>
          <a:lstStyle/>
          <a:p>
            <a:pPr algn="just">
              <a:lnSpc>
                <a:spcPct val="107000"/>
              </a:lnSpc>
              <a:spcAft>
                <a:spcPts val="800"/>
              </a:spcAft>
            </a:pPr>
            <a:r>
              <a:rPr lang="en-IN" sz="18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(iv) Sacrificial Coatings: </a:t>
            </a:r>
            <a:r>
              <a:rPr lang="en-IN" sz="1800" dirty="0">
                <a:solidFill>
                  <a:schemeClr val="accent3">
                    <a:lumMod val="75000"/>
                  </a:schemeClr>
                </a:solidFill>
                <a:effectLst/>
                <a:latin typeface="Calibri" panose="020F0502020204030204" pitchFamily="34" charset="0"/>
                <a:ea typeface="Calibri" panose="020F0502020204030204" pitchFamily="34" charset="0"/>
                <a:cs typeface="Calibri" panose="020F0502020204030204" pitchFamily="34" charset="0"/>
              </a:rPr>
              <a:t>Sacrificial coatings involves coating the metal with an additional metal type that is more likely to oxidise; hence the term sacrificial coating.</a:t>
            </a:r>
            <a:endParaRPr lang="en-IN" sz="1200" dirty="0">
              <a:solidFill>
                <a:schemeClr val="accent3">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chemeClr val="accent3">
                    <a:lumMod val="75000"/>
                  </a:schemeClr>
                </a:solidFill>
                <a:effectLst/>
                <a:latin typeface="Calibri" panose="020F0502020204030204" pitchFamily="34" charset="0"/>
                <a:ea typeface="Calibri" panose="020F0502020204030204" pitchFamily="34" charset="0"/>
                <a:cs typeface="Calibri" panose="020F0502020204030204" pitchFamily="34" charset="0"/>
              </a:rPr>
              <a:t>There are two main techniques for achieving sacrificial coating: cathodic protection and anodic protection.</a:t>
            </a:r>
            <a:endParaRPr lang="en-IN" sz="1200" dirty="0">
              <a:solidFill>
                <a:schemeClr val="accent3">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chemeClr val="accent3">
                    <a:lumMod val="75000"/>
                  </a:schemeClr>
                </a:solidFill>
                <a:effectLst/>
                <a:latin typeface="Calibri" panose="020F0502020204030204" pitchFamily="34" charset="0"/>
                <a:ea typeface="Calibri" panose="020F0502020204030204" pitchFamily="34" charset="0"/>
                <a:cs typeface="Times New Roman" panose="02020603050405020304" pitchFamily="18" charset="0"/>
              </a:rPr>
              <a:t>Cathodic Protection: The most common example of cathodic protection is the coating of iron alloy steel with zinc, a process known as </a:t>
            </a:r>
            <a:r>
              <a:rPr lang="en-IN" sz="1800" i="1" dirty="0">
                <a:solidFill>
                  <a:schemeClr val="accent3">
                    <a:lumMod val="75000"/>
                  </a:schemeClr>
                </a:solidFill>
                <a:effectLst/>
                <a:latin typeface="Calibri" panose="020F0502020204030204" pitchFamily="34" charset="0"/>
                <a:ea typeface="Calibri" panose="020F0502020204030204" pitchFamily="34" charset="0"/>
                <a:cs typeface="Times New Roman" panose="02020603050405020304" pitchFamily="18" charset="0"/>
              </a:rPr>
              <a:t>galvanising. </a:t>
            </a:r>
            <a:r>
              <a:rPr lang="en-IN" sz="1800" dirty="0">
                <a:solidFill>
                  <a:schemeClr val="accent3">
                    <a:lumMod val="75000"/>
                  </a:schemeClr>
                </a:solidFill>
                <a:effectLst/>
                <a:latin typeface="Calibri" panose="020F0502020204030204" pitchFamily="34" charset="0"/>
                <a:ea typeface="Calibri" panose="020F0502020204030204" pitchFamily="34" charset="0"/>
                <a:cs typeface="Times New Roman" panose="02020603050405020304" pitchFamily="18" charset="0"/>
              </a:rPr>
              <a:t>Zinc is a more active metal than steel, when it starts to corrode its oxide which inhibit the corrosion of the steel. This method is known as </a:t>
            </a:r>
            <a:r>
              <a:rPr lang="en-IN" sz="1800" i="1" dirty="0">
                <a:solidFill>
                  <a:schemeClr val="accent3">
                    <a:lumMod val="75000"/>
                  </a:schemeClr>
                </a:solidFill>
                <a:effectLst/>
                <a:latin typeface="Calibri" panose="020F0502020204030204" pitchFamily="34" charset="0"/>
                <a:ea typeface="Calibri" panose="020F0502020204030204" pitchFamily="34" charset="0"/>
                <a:cs typeface="Times New Roman" panose="02020603050405020304" pitchFamily="18" charset="0"/>
              </a:rPr>
              <a:t>cathodic protection </a:t>
            </a:r>
            <a:r>
              <a:rPr lang="en-IN" sz="1800" dirty="0">
                <a:solidFill>
                  <a:schemeClr val="accent3">
                    <a:lumMod val="75000"/>
                  </a:schemeClr>
                </a:solidFill>
                <a:effectLst/>
                <a:latin typeface="Calibri" panose="020F0502020204030204" pitchFamily="34" charset="0"/>
                <a:ea typeface="Calibri" panose="020F0502020204030204" pitchFamily="34" charset="0"/>
                <a:cs typeface="Times New Roman" panose="02020603050405020304" pitchFamily="18" charset="0"/>
              </a:rPr>
              <a:t>because it works by making the steel the cathode of an electrochemical cell. Cathodic protection is used for steel pipelines carrying water or fuel, water heater tanks. </a:t>
            </a:r>
            <a:endParaRPr lang="en-IN" sz="1200" dirty="0">
              <a:solidFill>
                <a:schemeClr val="accent3">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chemeClr val="accent3">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Anodic Protection: Anodic protection involves coating the iron alloy steel with a less active metal, such as Tin. Tin will not corrode, so the steel will be protected as long as the tin coating is in place. This method is known as anodic protection because it makes the steel the anode of an electrochemical cell.</a:t>
            </a:r>
          </a:p>
          <a:p>
            <a:pPr algn="just">
              <a:lnSpc>
                <a:spcPct val="107000"/>
              </a:lnSpc>
              <a:spcAft>
                <a:spcPts val="800"/>
              </a:spcAft>
            </a:pPr>
            <a:r>
              <a:rPr lang="en-IN" sz="12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V</a:t>
            </a:r>
            <a:r>
              <a:rPr lang="en-IN"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Corrosion</a:t>
            </a:r>
            <a:r>
              <a:rPr lang="en-IN"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IN"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inhibitors: </a:t>
            </a:r>
            <a:r>
              <a:rPr lang="en-IN"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Corrosion inhibitors are chemicals that react with the surface of the metal or the surrounding gases to suppress the electrochemical reactions leading to corrosion. Their work is being applied to the surface of a metal where they form a protective film. Inhibitors can be applied as a solution or as a protective coating using dispersion techniques. Corrosion inhibitors are commonly applied via a process known as passivation. In passivation, a light coat of a protective layer over the metal which against as a barrier against corrosion. The formation of this layer is affected by environmental pH, temperature and surrounding Chemical composition. </a:t>
            </a:r>
            <a:endParaRPr lang="en-IN" sz="12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(vi) Design Modification: </a:t>
            </a:r>
            <a:r>
              <a:rPr lang="en-IN"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Design modifications can help reduce corrosion and improve the durability of any existing protective anti corrosive coatings. Ideally, design should avoid trapping dust and water, encourage movement of air, and avoid open cervices. Ensuring the metal is accessible for regular maintenance will also increase longevity. </a:t>
            </a:r>
            <a:endParaRPr lang="en-IN" sz="12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52206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52716E-4D0E-428C-BB24-E4391EF8745D}"/>
              </a:ext>
            </a:extLst>
          </p:cNvPr>
          <p:cNvSpPr txBox="1"/>
          <p:nvPr/>
        </p:nvSpPr>
        <p:spPr>
          <a:xfrm>
            <a:off x="254492" y="745725"/>
            <a:ext cx="2586361" cy="461665"/>
          </a:xfrm>
          <a:prstGeom prst="rect">
            <a:avLst/>
          </a:prstGeom>
          <a:noFill/>
        </p:spPr>
        <p:txBody>
          <a:bodyPr wrap="square" rtlCol="0">
            <a:spAutoFit/>
          </a:bodyPr>
          <a:lstStyle/>
          <a:p>
            <a:r>
              <a:rPr lang="en-IN" sz="2400" b="1" dirty="0">
                <a:solidFill>
                  <a:srgbClr val="FF0000"/>
                </a:solidFill>
              </a:rPr>
              <a:t>Why polyaniline?</a:t>
            </a:r>
          </a:p>
        </p:txBody>
      </p:sp>
      <p:sp>
        <p:nvSpPr>
          <p:cNvPr id="4" name="TextBox 3">
            <a:extLst>
              <a:ext uri="{FF2B5EF4-FFF2-40B4-BE49-F238E27FC236}">
                <a16:creationId xmlns:a16="http://schemas.microsoft.com/office/drawing/2014/main" id="{395808A4-7EAB-4A73-A476-97C4CA5DE125}"/>
              </a:ext>
            </a:extLst>
          </p:cNvPr>
          <p:cNvSpPr txBox="1"/>
          <p:nvPr/>
        </p:nvSpPr>
        <p:spPr>
          <a:xfrm>
            <a:off x="372862" y="1188569"/>
            <a:ext cx="9079636" cy="5324535"/>
          </a:xfrm>
          <a:prstGeom prst="rect">
            <a:avLst/>
          </a:prstGeom>
          <a:noFill/>
        </p:spPr>
        <p:txBody>
          <a:bodyPr wrap="square">
            <a:spAutoFit/>
          </a:bodyPr>
          <a:lstStyle/>
          <a:p>
            <a:pPr marL="285750" indent="-285750">
              <a:buFont typeface="Arial" panose="020B0604020202020204" pitchFamily="34" charset="0"/>
              <a:buChar char="•"/>
            </a:pPr>
            <a:r>
              <a:rPr lang="en-US" sz="2000" b="1" dirty="0">
                <a:solidFill>
                  <a:srgbClr val="00B050"/>
                </a:solidFill>
              </a:rPr>
              <a:t>Conducting polymer are also known as aniline black. </a:t>
            </a:r>
          </a:p>
          <a:p>
            <a:pPr marL="285750" indent="-285750">
              <a:buFont typeface="Arial" panose="020B0604020202020204" pitchFamily="34" charset="0"/>
              <a:buChar char="•"/>
            </a:pPr>
            <a:r>
              <a:rPr lang="en-US" sz="2000" b="1" dirty="0">
                <a:solidFill>
                  <a:srgbClr val="00B050"/>
                </a:solidFill>
              </a:rPr>
              <a:t>Cheap and  easy availability of its monomer</a:t>
            </a:r>
          </a:p>
          <a:p>
            <a:pPr marL="285750" indent="-285750">
              <a:buFont typeface="Arial" panose="020B0604020202020204" pitchFamily="34" charset="0"/>
              <a:buChar char="•"/>
            </a:pPr>
            <a:r>
              <a:rPr lang="en-US" sz="2000" b="1" dirty="0">
                <a:solidFill>
                  <a:srgbClr val="00B050"/>
                </a:solidFill>
              </a:rPr>
              <a:t>Easily synthesized chemically or electrochemically</a:t>
            </a:r>
          </a:p>
          <a:p>
            <a:pPr marL="285750" indent="-285750">
              <a:buFont typeface="Arial" panose="020B0604020202020204" pitchFamily="34" charset="0"/>
              <a:buChar char="•"/>
            </a:pPr>
            <a:r>
              <a:rPr lang="en-US" sz="2000" b="1" dirty="0">
                <a:solidFill>
                  <a:srgbClr val="00B050"/>
                </a:solidFill>
              </a:rPr>
              <a:t>Simple doping and de-doping chemistry</a:t>
            </a:r>
          </a:p>
          <a:p>
            <a:pPr marL="285750" indent="-285750">
              <a:buFont typeface="Arial" panose="020B0604020202020204" pitchFamily="34" charset="0"/>
              <a:buChar char="•"/>
            </a:pPr>
            <a:r>
              <a:rPr lang="en-US" sz="2000" b="1" dirty="0">
                <a:solidFill>
                  <a:srgbClr val="00B050"/>
                </a:solidFill>
              </a:rPr>
              <a:t>Chemical and environmental stability </a:t>
            </a:r>
          </a:p>
          <a:p>
            <a:pPr marL="285750" indent="-285750">
              <a:buFont typeface="Arial" panose="020B0604020202020204" pitchFamily="34" charset="0"/>
              <a:buChar char="•"/>
            </a:pPr>
            <a:r>
              <a:rPr lang="en-US" sz="2000" b="1" dirty="0">
                <a:solidFill>
                  <a:srgbClr val="00B050"/>
                </a:solidFill>
              </a:rPr>
              <a:t>Electroactive in nature</a:t>
            </a:r>
          </a:p>
          <a:p>
            <a:pPr marL="285750" indent="-285750">
              <a:buFont typeface="Arial" panose="020B0604020202020204" pitchFamily="34" charset="0"/>
              <a:buChar char="•"/>
            </a:pPr>
            <a:r>
              <a:rPr lang="en-US" sz="2000" b="1" dirty="0">
                <a:solidFill>
                  <a:srgbClr val="00B050"/>
                </a:solidFill>
              </a:rPr>
              <a:t>Electrical conducting due to the delocalization of electrons</a:t>
            </a:r>
          </a:p>
          <a:p>
            <a:pPr marL="285750" indent="-285750">
              <a:buFont typeface="Arial" panose="020B0604020202020204" pitchFamily="34" charset="0"/>
              <a:buChar char="•"/>
            </a:pPr>
            <a:r>
              <a:rPr lang="en-US" sz="2000" b="1" dirty="0">
                <a:solidFill>
                  <a:srgbClr val="00B050"/>
                </a:solidFill>
              </a:rPr>
              <a:t>Reduction potential – 0.6 -1.0V</a:t>
            </a:r>
          </a:p>
          <a:p>
            <a:pPr marL="285750" indent="-285750">
              <a:buFont typeface="Arial" panose="020B0604020202020204" pitchFamily="34" charset="0"/>
              <a:buChar char="•"/>
            </a:pPr>
            <a:r>
              <a:rPr lang="en-US" sz="2000" b="1" dirty="0">
                <a:solidFill>
                  <a:srgbClr val="00B050"/>
                </a:solidFill>
              </a:rPr>
              <a:t>Exist in three different redox states i.e.</a:t>
            </a:r>
          </a:p>
          <a:p>
            <a:r>
              <a:rPr lang="en-US" sz="2000" b="1" dirty="0">
                <a:solidFill>
                  <a:schemeClr val="accent5">
                    <a:lumMod val="75000"/>
                  </a:schemeClr>
                </a:solidFill>
              </a:rPr>
              <a:t>                 - Leucoemeraldine (completely reduced form) – white /clear or colorless</a:t>
            </a:r>
          </a:p>
          <a:p>
            <a:r>
              <a:rPr lang="en-US" sz="2000" b="1" dirty="0">
                <a:solidFill>
                  <a:schemeClr val="accent5">
                    <a:lumMod val="75000"/>
                  </a:schemeClr>
                </a:solidFill>
              </a:rPr>
              <a:t>                 - Emeraldine (half –oxidized) – green for emeraldine salt/ blue for        emeraldine base</a:t>
            </a:r>
          </a:p>
          <a:p>
            <a:r>
              <a:rPr lang="en-US" sz="2000" b="1" dirty="0">
                <a:solidFill>
                  <a:schemeClr val="accent5">
                    <a:lumMod val="75000"/>
                  </a:schemeClr>
                </a:solidFill>
              </a:rPr>
              <a:t>                 - </a:t>
            </a:r>
            <a:r>
              <a:rPr lang="en-US" sz="2000" b="1" dirty="0" err="1">
                <a:solidFill>
                  <a:schemeClr val="accent5">
                    <a:lumMod val="75000"/>
                  </a:schemeClr>
                </a:solidFill>
              </a:rPr>
              <a:t>Pernigraniline</a:t>
            </a:r>
            <a:r>
              <a:rPr lang="en-US" sz="2000" b="1" dirty="0">
                <a:solidFill>
                  <a:schemeClr val="accent5">
                    <a:lumMod val="75000"/>
                  </a:schemeClr>
                </a:solidFill>
              </a:rPr>
              <a:t> (fully oxidized) – blue / violet</a:t>
            </a:r>
            <a:r>
              <a:rPr lang="en-US" sz="2000" b="1" dirty="0">
                <a:solidFill>
                  <a:srgbClr val="00B050"/>
                </a:solidFill>
              </a:rPr>
              <a:t>                                                         </a:t>
            </a:r>
          </a:p>
          <a:p>
            <a:pPr marL="285750" indent="-285750">
              <a:buFont typeface="Arial" panose="020B0604020202020204" pitchFamily="34" charset="0"/>
              <a:buChar char="•"/>
            </a:pPr>
            <a:r>
              <a:rPr lang="en-IN" sz="2000" b="1" dirty="0">
                <a:solidFill>
                  <a:srgbClr val="00B050"/>
                </a:solidFill>
              </a:rPr>
              <a:t>Effective in preventing metallic corrosion</a:t>
            </a:r>
          </a:p>
          <a:p>
            <a:r>
              <a:rPr lang="en-IN" sz="2000" b="1" dirty="0">
                <a:solidFill>
                  <a:schemeClr val="accent5">
                    <a:lumMod val="75000"/>
                  </a:schemeClr>
                </a:solidFill>
              </a:rPr>
              <a:t>                 - immense surface ennobling by formation of a passivating metal oxide  </a:t>
            </a:r>
            <a:endParaRPr lang="en-US" sz="2000" b="1" dirty="0">
              <a:solidFill>
                <a:schemeClr val="accent6">
                  <a:lumMod val="75000"/>
                </a:schemeClr>
              </a:solidFill>
            </a:endParaRPr>
          </a:p>
          <a:p>
            <a:pPr marL="285750" indent="-285750">
              <a:buFont typeface="Arial" panose="020B0604020202020204" pitchFamily="34" charset="0"/>
              <a:buChar char="•"/>
            </a:pPr>
            <a:r>
              <a:rPr lang="en-US" sz="2000" b="1" dirty="0">
                <a:solidFill>
                  <a:srgbClr val="00B050"/>
                </a:solidFill>
              </a:rPr>
              <a:t>Highly compatible with organic topcoats (epoxy based coatings and polyurethane based coatings)</a:t>
            </a:r>
          </a:p>
        </p:txBody>
      </p:sp>
      <p:sp>
        <p:nvSpPr>
          <p:cNvPr id="5" name="Rectangle 4">
            <a:extLst>
              <a:ext uri="{FF2B5EF4-FFF2-40B4-BE49-F238E27FC236}">
                <a16:creationId xmlns:a16="http://schemas.microsoft.com/office/drawing/2014/main" id="{337783C9-D11F-42BC-87EB-EAC70EF3B492}"/>
              </a:ext>
            </a:extLst>
          </p:cNvPr>
          <p:cNvSpPr/>
          <p:nvPr/>
        </p:nvSpPr>
        <p:spPr>
          <a:xfrm>
            <a:off x="0" y="0"/>
            <a:ext cx="12192000" cy="62143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8F97EA90-AB71-4598-A67B-FF86581746C0}"/>
              </a:ext>
            </a:extLst>
          </p:cNvPr>
          <p:cNvSpPr txBox="1"/>
          <p:nvPr/>
        </p:nvSpPr>
        <p:spPr>
          <a:xfrm>
            <a:off x="4823902" y="49108"/>
            <a:ext cx="1976393" cy="523220"/>
          </a:xfrm>
          <a:prstGeom prst="rect">
            <a:avLst/>
          </a:prstGeom>
          <a:noFill/>
        </p:spPr>
        <p:txBody>
          <a:bodyPr wrap="square" rtlCol="0">
            <a:spAutoFit/>
          </a:bodyPr>
          <a:lstStyle/>
          <a:p>
            <a:r>
              <a:rPr lang="en-IN" sz="2800" b="1" dirty="0"/>
              <a:t>Motivation</a:t>
            </a:r>
            <a:endParaRPr lang="en-IN" b="1" dirty="0"/>
          </a:p>
        </p:txBody>
      </p:sp>
      <p:graphicFrame>
        <p:nvGraphicFramePr>
          <p:cNvPr id="7" name="Object 6">
            <a:extLst>
              <a:ext uri="{FF2B5EF4-FFF2-40B4-BE49-F238E27FC236}">
                <a16:creationId xmlns:a16="http://schemas.microsoft.com/office/drawing/2014/main" id="{DFE56FE9-7BC1-4AB0-852D-CE3232726795}"/>
              </a:ext>
            </a:extLst>
          </p:cNvPr>
          <p:cNvGraphicFramePr>
            <a:graphicFrameLocks noChangeAspect="1"/>
          </p:cNvGraphicFramePr>
          <p:nvPr>
            <p:extLst>
              <p:ext uri="{D42A27DB-BD31-4B8C-83A1-F6EECF244321}">
                <p14:modId xmlns:p14="http://schemas.microsoft.com/office/powerpoint/2010/main" val="171824035"/>
              </p:ext>
            </p:extLst>
          </p:nvPr>
        </p:nvGraphicFramePr>
        <p:xfrm>
          <a:off x="7129627" y="1207390"/>
          <a:ext cx="1051347" cy="943982"/>
        </p:xfrm>
        <a:graphic>
          <a:graphicData uri="http://schemas.openxmlformats.org/presentationml/2006/ole">
            <mc:AlternateContent xmlns:mc="http://schemas.openxmlformats.org/markup-compatibility/2006">
              <mc:Choice xmlns:v="urn:schemas-microsoft-com:vml" Requires="v">
                <p:oleObj name="CS ChemDraw Drawing" r:id="rId2" imgW="347040" imgH="546480" progId="ChemDraw.Document.6.0">
                  <p:embed/>
                </p:oleObj>
              </mc:Choice>
              <mc:Fallback>
                <p:oleObj name="CS ChemDraw Drawing" r:id="rId2" imgW="347040" imgH="546480" progId="ChemDraw.Document.6.0">
                  <p:embed/>
                  <p:pic>
                    <p:nvPicPr>
                      <p:cNvPr id="21" name="Object 20">
                        <a:extLst>
                          <a:ext uri="{FF2B5EF4-FFF2-40B4-BE49-F238E27FC236}">
                            <a16:creationId xmlns:a16="http://schemas.microsoft.com/office/drawing/2014/main" id="{EBE91542-F945-4FD9-8238-C6D25340ED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9627" y="1207390"/>
                        <a:ext cx="1051347" cy="943982"/>
                      </a:xfrm>
                      <a:prstGeom prst="rect">
                        <a:avLst/>
                      </a:prstGeom>
                      <a:noFill/>
                    </p:spPr>
                  </p:pic>
                </p:oleObj>
              </mc:Fallback>
            </mc:AlternateContent>
          </a:graphicData>
        </a:graphic>
      </p:graphicFrame>
      <p:sp>
        <p:nvSpPr>
          <p:cNvPr id="8" name="TextBox 7">
            <a:extLst>
              <a:ext uri="{FF2B5EF4-FFF2-40B4-BE49-F238E27FC236}">
                <a16:creationId xmlns:a16="http://schemas.microsoft.com/office/drawing/2014/main" id="{FD3AFB68-F10B-4137-A99C-58A0C42269B4}"/>
              </a:ext>
            </a:extLst>
          </p:cNvPr>
          <p:cNvSpPr txBox="1"/>
          <p:nvPr/>
        </p:nvSpPr>
        <p:spPr>
          <a:xfrm>
            <a:off x="7137616" y="2272612"/>
            <a:ext cx="914400" cy="369332"/>
          </a:xfrm>
          <a:prstGeom prst="rect">
            <a:avLst/>
          </a:prstGeom>
          <a:noFill/>
        </p:spPr>
        <p:txBody>
          <a:bodyPr wrap="square" rtlCol="0">
            <a:spAutoFit/>
          </a:bodyPr>
          <a:lstStyle/>
          <a:p>
            <a:r>
              <a:rPr lang="en-IN" b="1" dirty="0">
                <a:solidFill>
                  <a:srgbClr val="FF0000"/>
                </a:solidFill>
              </a:rPr>
              <a:t>Aniline</a:t>
            </a:r>
          </a:p>
        </p:txBody>
      </p:sp>
      <p:graphicFrame>
        <p:nvGraphicFramePr>
          <p:cNvPr id="9" name="Object 8">
            <a:extLst>
              <a:ext uri="{FF2B5EF4-FFF2-40B4-BE49-F238E27FC236}">
                <a16:creationId xmlns:a16="http://schemas.microsoft.com/office/drawing/2014/main" id="{72B757F3-2664-41AE-8BCD-F83D74915225}"/>
              </a:ext>
            </a:extLst>
          </p:cNvPr>
          <p:cNvGraphicFramePr>
            <a:graphicFrameLocks noChangeAspect="1"/>
          </p:cNvGraphicFramePr>
          <p:nvPr>
            <p:extLst>
              <p:ext uri="{D42A27DB-BD31-4B8C-83A1-F6EECF244321}">
                <p14:modId xmlns:p14="http://schemas.microsoft.com/office/powerpoint/2010/main" val="19009751"/>
              </p:ext>
            </p:extLst>
          </p:nvPr>
        </p:nvGraphicFramePr>
        <p:xfrm>
          <a:off x="9224164" y="1207390"/>
          <a:ext cx="1728192" cy="1080120"/>
        </p:xfrm>
        <a:graphic>
          <a:graphicData uri="http://schemas.openxmlformats.org/presentationml/2006/ole">
            <mc:AlternateContent xmlns:mc="http://schemas.openxmlformats.org/markup-compatibility/2006">
              <mc:Choice xmlns:v="urn:schemas-microsoft-com:vml" Requires="v">
                <p:oleObj name="CS ChemDraw Drawing" r:id="rId4" imgW="891360" imgH="662760" progId="ChemDraw.Document.6.0">
                  <p:embed/>
                </p:oleObj>
              </mc:Choice>
              <mc:Fallback>
                <p:oleObj name="CS ChemDraw Drawing" r:id="rId4" imgW="891360" imgH="662760" progId="ChemDraw.Document.6.0">
                  <p:embed/>
                  <p:pic>
                    <p:nvPicPr>
                      <p:cNvPr id="23" name="Object 22">
                        <a:extLst>
                          <a:ext uri="{FF2B5EF4-FFF2-40B4-BE49-F238E27FC236}">
                            <a16:creationId xmlns:a16="http://schemas.microsoft.com/office/drawing/2014/main" id="{CB908BE1-8267-4510-AAA2-E59DD24905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24164" y="1207390"/>
                        <a:ext cx="1728192" cy="1080120"/>
                      </a:xfrm>
                      <a:prstGeom prst="rect">
                        <a:avLst/>
                      </a:prstGeom>
                      <a:noFill/>
                    </p:spPr>
                  </p:pic>
                </p:oleObj>
              </mc:Fallback>
            </mc:AlternateContent>
          </a:graphicData>
        </a:graphic>
      </p:graphicFrame>
      <p:sp>
        <p:nvSpPr>
          <p:cNvPr id="13" name="TextBox 12">
            <a:extLst>
              <a:ext uri="{FF2B5EF4-FFF2-40B4-BE49-F238E27FC236}">
                <a16:creationId xmlns:a16="http://schemas.microsoft.com/office/drawing/2014/main" id="{E4B55482-918E-40DC-A42C-B2EC87789DD5}"/>
              </a:ext>
            </a:extLst>
          </p:cNvPr>
          <p:cNvSpPr txBox="1"/>
          <p:nvPr/>
        </p:nvSpPr>
        <p:spPr>
          <a:xfrm>
            <a:off x="9516729" y="2272612"/>
            <a:ext cx="1568115" cy="369151"/>
          </a:xfrm>
          <a:prstGeom prst="rect">
            <a:avLst/>
          </a:prstGeom>
          <a:noFill/>
        </p:spPr>
        <p:txBody>
          <a:bodyPr wrap="square">
            <a:spAutoFit/>
          </a:bodyPr>
          <a:lstStyle/>
          <a:p>
            <a:r>
              <a:rPr lang="en-IN" b="1" dirty="0">
                <a:solidFill>
                  <a:srgbClr val="FF0000"/>
                </a:solidFill>
              </a:rPr>
              <a:t>Polyaniline</a:t>
            </a:r>
          </a:p>
        </p:txBody>
      </p:sp>
    </p:spTree>
    <p:extLst>
      <p:ext uri="{BB962C8B-B14F-4D97-AF65-F5344CB8AC3E}">
        <p14:creationId xmlns:p14="http://schemas.microsoft.com/office/powerpoint/2010/main" val="2835592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DA3FD1-511A-479D-9375-B827125927A8}"/>
              </a:ext>
            </a:extLst>
          </p:cNvPr>
          <p:cNvSpPr txBox="1"/>
          <p:nvPr/>
        </p:nvSpPr>
        <p:spPr>
          <a:xfrm>
            <a:off x="1138990" y="221941"/>
            <a:ext cx="9095874" cy="584775"/>
          </a:xfrm>
          <a:prstGeom prst="rect">
            <a:avLst/>
          </a:prstGeom>
          <a:noFill/>
        </p:spPr>
        <p:txBody>
          <a:bodyPr wrap="square" rtlCol="0">
            <a:spAutoFit/>
          </a:bodyPr>
          <a:lstStyle/>
          <a:p>
            <a:r>
              <a:rPr lang="en-IN" sz="3200" b="1" dirty="0"/>
              <a:t>Mechanism of prevention of corrosion by polyaniline</a:t>
            </a:r>
          </a:p>
        </p:txBody>
      </p:sp>
      <p:sp>
        <p:nvSpPr>
          <p:cNvPr id="4" name="TextBox 3">
            <a:extLst>
              <a:ext uri="{FF2B5EF4-FFF2-40B4-BE49-F238E27FC236}">
                <a16:creationId xmlns:a16="http://schemas.microsoft.com/office/drawing/2014/main" id="{45B0DA4F-E863-44DD-8FD2-5462CB2AED24}"/>
              </a:ext>
            </a:extLst>
          </p:cNvPr>
          <p:cNvSpPr txBox="1"/>
          <p:nvPr/>
        </p:nvSpPr>
        <p:spPr>
          <a:xfrm>
            <a:off x="320842" y="1122947"/>
            <a:ext cx="8823158" cy="2981201"/>
          </a:xfrm>
          <a:prstGeom prst="rect">
            <a:avLst/>
          </a:prstGeom>
          <a:noFill/>
        </p:spPr>
        <p:txBody>
          <a:bodyPr wrap="square">
            <a:spAutoFit/>
          </a:bodyPr>
          <a:lstStyle/>
          <a:p>
            <a:pPr algn="just">
              <a:lnSpc>
                <a:spcPct val="110000"/>
              </a:lnSpc>
              <a:spcAft>
                <a:spcPts val="600"/>
              </a:spcAft>
            </a:pPr>
            <a:r>
              <a:rPr lang="en-IN" sz="2800" baseline="30000"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In case if iron;</a:t>
            </a:r>
          </a:p>
          <a:p>
            <a:pPr algn="just">
              <a:lnSpc>
                <a:spcPct val="110000"/>
              </a:lnSpc>
              <a:spcAft>
                <a:spcPts val="600"/>
              </a:spcAft>
            </a:pPr>
            <a:r>
              <a:rPr lang="en-IN" sz="2800" baseline="30000" dirty="0">
                <a:solidFill>
                  <a:srgbClr val="00B050"/>
                </a:solidFill>
                <a:latin typeface="Calibri" panose="020F0502020204030204" pitchFamily="34" charset="0"/>
                <a:ea typeface="Times New Roman" panose="02020603050405020304" pitchFamily="18" charset="0"/>
                <a:cs typeface="Times New Roman" panose="02020603050405020304" pitchFamily="18" charset="0"/>
              </a:rPr>
              <a:t>                            </a:t>
            </a:r>
            <a:r>
              <a:rPr lang="en-IN" sz="2800" dirty="0">
                <a:solidFill>
                  <a:srgbClr val="00B050"/>
                </a:solidFill>
                <a:latin typeface="Calibri" panose="020F0502020204030204" pitchFamily="34" charset="0"/>
                <a:ea typeface="Times New Roman" panose="02020603050405020304" pitchFamily="18" charset="0"/>
                <a:cs typeface="Times New Roman" panose="02020603050405020304" pitchFamily="18" charset="0"/>
              </a:rPr>
              <a:t>Fe</a:t>
            </a:r>
            <a:r>
              <a:rPr lang="en-IN" sz="2800"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sym typeface="Symbol" panose="05050102010706020507" pitchFamily="18" charset="2"/>
              </a:rPr>
              <a:t>   </a:t>
            </a:r>
            <a:r>
              <a:rPr lang="en-IN" sz="2800" dirty="0">
                <a:solidFill>
                  <a:srgbClr val="00B050"/>
                </a:solidFill>
                <a:latin typeface="Calibri" panose="020F0502020204030204" pitchFamily="34" charset="0"/>
                <a:ea typeface="Times New Roman" panose="02020603050405020304" pitchFamily="18" charset="0"/>
                <a:cs typeface="Times New Roman" panose="02020603050405020304" pitchFamily="18" charset="0"/>
              </a:rPr>
              <a:t>   2e</a:t>
            </a:r>
            <a:r>
              <a:rPr lang="en-IN" sz="2800" baseline="30000" dirty="0">
                <a:solidFill>
                  <a:srgbClr val="00B050"/>
                </a:solidFill>
                <a:latin typeface="Calibri" panose="020F0502020204030204" pitchFamily="34" charset="0"/>
                <a:ea typeface="Times New Roman" panose="02020603050405020304" pitchFamily="18" charset="0"/>
                <a:cs typeface="Times New Roman" panose="02020603050405020304" pitchFamily="18" charset="0"/>
              </a:rPr>
              <a:t>-</a:t>
            </a:r>
            <a:r>
              <a:rPr lang="en-IN" sz="2800" dirty="0">
                <a:solidFill>
                  <a:srgbClr val="00B050"/>
                </a:solidFill>
                <a:latin typeface="Calibri" panose="020F0502020204030204" pitchFamily="34" charset="0"/>
                <a:ea typeface="Times New Roman" panose="02020603050405020304" pitchFamily="18" charset="0"/>
                <a:cs typeface="Times New Roman" panose="02020603050405020304" pitchFamily="18" charset="0"/>
              </a:rPr>
              <a:t> + Fe</a:t>
            </a:r>
            <a:r>
              <a:rPr lang="en-IN" sz="2800" baseline="30000" dirty="0">
                <a:solidFill>
                  <a:srgbClr val="00B050"/>
                </a:solidFill>
                <a:latin typeface="Calibri" panose="020F0502020204030204" pitchFamily="34" charset="0"/>
                <a:ea typeface="Times New Roman" panose="02020603050405020304" pitchFamily="18" charset="0"/>
                <a:cs typeface="Times New Roman" panose="02020603050405020304" pitchFamily="18" charset="0"/>
              </a:rPr>
              <a:t>2+   </a:t>
            </a:r>
            <a:r>
              <a:rPr lang="en-IN" sz="2800"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sym typeface="Symbol" panose="05050102010706020507" pitchFamily="18" charset="2"/>
              </a:rPr>
              <a:t>   </a:t>
            </a:r>
            <a:r>
              <a:rPr lang="en-IN" sz="2800" dirty="0">
                <a:solidFill>
                  <a:srgbClr val="00B050"/>
                </a:solidFill>
                <a:latin typeface="Calibri" panose="020F0502020204030204" pitchFamily="34" charset="0"/>
                <a:ea typeface="Times New Roman" panose="02020603050405020304" pitchFamily="18" charset="0"/>
                <a:cs typeface="Times New Roman" panose="02020603050405020304" pitchFamily="18" charset="0"/>
              </a:rPr>
              <a:t>Fe(OH)</a:t>
            </a:r>
            <a:r>
              <a:rPr lang="en-IN" sz="2800" baseline="-25000" dirty="0">
                <a:solidFill>
                  <a:srgbClr val="00B050"/>
                </a:solidFill>
                <a:latin typeface="Calibri" panose="020F0502020204030204" pitchFamily="34" charset="0"/>
                <a:ea typeface="Times New Roman" panose="02020603050405020304" pitchFamily="18" charset="0"/>
                <a:cs typeface="Times New Roman" panose="02020603050405020304" pitchFamily="18" charset="0"/>
              </a:rPr>
              <a:t>2</a:t>
            </a:r>
            <a:r>
              <a:rPr lang="en-IN" sz="2800" dirty="0">
                <a:solidFill>
                  <a:srgbClr val="00B050"/>
                </a:solidFill>
                <a:latin typeface="Calibri" panose="020F0502020204030204" pitchFamily="34" charset="0"/>
                <a:ea typeface="Times New Roman" panose="02020603050405020304" pitchFamily="18" charset="0"/>
                <a:cs typeface="Times New Roman" panose="02020603050405020304" pitchFamily="18" charset="0"/>
              </a:rPr>
              <a:t>  </a:t>
            </a:r>
            <a:r>
              <a:rPr lang="en-IN" sz="2800"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sym typeface="Symbol" panose="05050102010706020507" pitchFamily="18" charset="2"/>
              </a:rPr>
              <a:t>  </a:t>
            </a:r>
            <a:r>
              <a:rPr lang="en-IN" sz="2800" dirty="0">
                <a:solidFill>
                  <a:srgbClr val="00B050"/>
                </a:solidFill>
                <a:latin typeface="Calibri" panose="020F0502020204030204" pitchFamily="34" charset="0"/>
                <a:ea typeface="Times New Roman" panose="02020603050405020304" pitchFamily="18" charset="0"/>
                <a:cs typeface="Times New Roman" panose="02020603050405020304" pitchFamily="18" charset="0"/>
              </a:rPr>
              <a:t>Fe</a:t>
            </a:r>
            <a:r>
              <a:rPr lang="en-IN" sz="2800" baseline="-25000" dirty="0">
                <a:solidFill>
                  <a:srgbClr val="00B050"/>
                </a:solidFill>
                <a:latin typeface="Calibri" panose="020F0502020204030204" pitchFamily="34" charset="0"/>
                <a:ea typeface="Times New Roman" panose="02020603050405020304" pitchFamily="18" charset="0"/>
                <a:cs typeface="Times New Roman" panose="02020603050405020304" pitchFamily="18" charset="0"/>
              </a:rPr>
              <a:t>2</a:t>
            </a:r>
            <a:r>
              <a:rPr lang="en-IN" sz="2800" dirty="0">
                <a:solidFill>
                  <a:srgbClr val="00B050"/>
                </a:solidFill>
                <a:latin typeface="Calibri" panose="020F0502020204030204" pitchFamily="34" charset="0"/>
                <a:ea typeface="Times New Roman" panose="02020603050405020304" pitchFamily="18" charset="0"/>
                <a:cs typeface="Times New Roman" panose="02020603050405020304" pitchFamily="18" charset="0"/>
              </a:rPr>
              <a:t>O</a:t>
            </a:r>
            <a:r>
              <a:rPr lang="en-IN" sz="2800" baseline="-25000" dirty="0">
                <a:solidFill>
                  <a:srgbClr val="00B050"/>
                </a:solidFill>
                <a:latin typeface="Calibri" panose="020F0502020204030204" pitchFamily="34" charset="0"/>
                <a:ea typeface="Times New Roman" panose="02020603050405020304" pitchFamily="18" charset="0"/>
                <a:cs typeface="Times New Roman" panose="02020603050405020304" pitchFamily="18" charset="0"/>
              </a:rPr>
              <a:t>3</a:t>
            </a:r>
            <a:r>
              <a:rPr lang="en-IN" sz="2800" dirty="0">
                <a:solidFill>
                  <a:srgbClr val="00B050"/>
                </a:solidFill>
                <a:latin typeface="Calibri" panose="020F0502020204030204" pitchFamily="34" charset="0"/>
                <a:ea typeface="Times New Roman" panose="02020603050405020304" pitchFamily="18" charset="0"/>
                <a:cs typeface="Times New Roman" panose="02020603050405020304" pitchFamily="18" charset="0"/>
              </a:rPr>
              <a:t> </a:t>
            </a:r>
          </a:p>
          <a:p>
            <a:pPr algn="just">
              <a:lnSpc>
                <a:spcPct val="110000"/>
              </a:lnSpc>
              <a:spcAft>
                <a:spcPts val="600"/>
              </a:spcAft>
            </a:pPr>
            <a:r>
              <a:rPr lang="en-IN" sz="2800" dirty="0">
                <a:latin typeface="Calibri" panose="020F0502020204030204" pitchFamily="34" charset="0"/>
                <a:ea typeface="Times New Roman" panose="02020603050405020304" pitchFamily="18" charset="0"/>
                <a:cs typeface="Times New Roman" panose="02020603050405020304" pitchFamily="18" charset="0"/>
              </a:rPr>
              <a:t>                                           </a:t>
            </a:r>
          </a:p>
          <a:p>
            <a:pPr algn="just">
              <a:lnSpc>
                <a:spcPct val="110000"/>
              </a:lnSpc>
              <a:spcAft>
                <a:spcPts val="600"/>
              </a:spcAft>
            </a:pPr>
            <a:r>
              <a:rPr lang="en-IN" sz="2800" dirty="0">
                <a:solidFill>
                  <a:srgbClr val="00B0F0"/>
                </a:solidFill>
                <a:latin typeface="Calibri" panose="020F0502020204030204" pitchFamily="34" charset="0"/>
                <a:ea typeface="Times New Roman" panose="02020603050405020304" pitchFamily="18" charset="0"/>
                <a:cs typeface="Times New Roman" panose="02020603050405020304" pitchFamily="18" charset="0"/>
              </a:rPr>
              <a:t>                                                    2H</a:t>
            </a:r>
            <a:r>
              <a:rPr lang="en-IN" sz="2800" baseline="-25000" dirty="0">
                <a:solidFill>
                  <a:srgbClr val="00B0F0"/>
                </a:solidFill>
                <a:latin typeface="Calibri" panose="020F0502020204030204" pitchFamily="34" charset="0"/>
                <a:ea typeface="Times New Roman" panose="02020603050405020304" pitchFamily="18" charset="0"/>
                <a:cs typeface="Times New Roman" panose="02020603050405020304" pitchFamily="18" charset="0"/>
              </a:rPr>
              <a:t>2</a:t>
            </a:r>
            <a:r>
              <a:rPr lang="en-IN" sz="2800" dirty="0">
                <a:solidFill>
                  <a:srgbClr val="00B0F0"/>
                </a:solidFill>
                <a:latin typeface="Calibri" panose="020F0502020204030204" pitchFamily="34" charset="0"/>
                <a:ea typeface="Times New Roman" panose="02020603050405020304" pitchFamily="18" charset="0"/>
                <a:cs typeface="Times New Roman" panose="02020603050405020304" pitchFamily="18" charset="0"/>
              </a:rPr>
              <a:t>O + O</a:t>
            </a:r>
            <a:r>
              <a:rPr lang="en-IN" sz="2800" baseline="-25000" dirty="0">
                <a:solidFill>
                  <a:srgbClr val="00B0F0"/>
                </a:solidFill>
                <a:latin typeface="Calibri" panose="020F0502020204030204" pitchFamily="34" charset="0"/>
                <a:ea typeface="Times New Roman" panose="02020603050405020304" pitchFamily="18" charset="0"/>
                <a:cs typeface="Times New Roman" panose="02020603050405020304" pitchFamily="18" charset="0"/>
              </a:rPr>
              <a:t>2</a:t>
            </a:r>
            <a:r>
              <a:rPr lang="en-IN" sz="2800" dirty="0">
                <a:solidFill>
                  <a:srgbClr val="00B0F0"/>
                </a:solidFill>
                <a:latin typeface="Calibri" panose="020F0502020204030204" pitchFamily="34" charset="0"/>
                <a:ea typeface="Times New Roman" panose="02020603050405020304" pitchFamily="18" charset="0"/>
                <a:cs typeface="Times New Roman" panose="02020603050405020304" pitchFamily="18" charset="0"/>
              </a:rPr>
              <a:t> </a:t>
            </a:r>
            <a:r>
              <a:rPr lang="en-IN" sz="2800" dirty="0">
                <a:solidFill>
                  <a:srgbClr val="00B0F0"/>
                </a:solidFill>
                <a:effectLst/>
                <a:latin typeface="Calibri" panose="020F0502020204030204" pitchFamily="34" charset="0"/>
                <a:ea typeface="Times New Roman" panose="02020603050405020304" pitchFamily="18" charset="0"/>
                <a:cs typeface="Times New Roman" panose="02020603050405020304" pitchFamily="18" charset="0"/>
                <a:sym typeface="Symbol" panose="05050102010706020507" pitchFamily="18" charset="2"/>
              </a:rPr>
              <a:t> </a:t>
            </a:r>
            <a:r>
              <a:rPr lang="en-IN" sz="2800" dirty="0">
                <a:solidFill>
                  <a:srgbClr val="00B0F0"/>
                </a:solidFill>
                <a:latin typeface="Calibri" panose="020F0502020204030204" pitchFamily="34" charset="0"/>
                <a:ea typeface="Times New Roman" panose="02020603050405020304" pitchFamily="18" charset="0"/>
                <a:cs typeface="Times New Roman" panose="02020603050405020304" pitchFamily="18" charset="0"/>
              </a:rPr>
              <a:t>4OH</a:t>
            </a:r>
            <a:r>
              <a:rPr lang="en-IN" sz="2800" baseline="30000" dirty="0">
                <a:solidFill>
                  <a:srgbClr val="00B0F0"/>
                </a:solidFill>
                <a:latin typeface="Calibri" panose="020F0502020204030204" pitchFamily="34" charset="0"/>
                <a:ea typeface="Times New Roman" panose="02020603050405020304" pitchFamily="18" charset="0"/>
                <a:cs typeface="Times New Roman" panose="02020603050405020304" pitchFamily="18" charset="0"/>
              </a:rPr>
              <a:t>-</a:t>
            </a:r>
          </a:p>
          <a:p>
            <a:pPr algn="just">
              <a:lnSpc>
                <a:spcPct val="110000"/>
              </a:lnSpc>
              <a:spcAft>
                <a:spcPts val="600"/>
              </a:spcAft>
            </a:pPr>
            <a:endParaRPr lang="en-IN" sz="2800" baseline="300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0000"/>
              </a:lnSpc>
              <a:spcAft>
                <a:spcPts val="600"/>
              </a:spcAft>
            </a:pP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7" name="Object 6">
            <a:extLst>
              <a:ext uri="{FF2B5EF4-FFF2-40B4-BE49-F238E27FC236}">
                <a16:creationId xmlns:a16="http://schemas.microsoft.com/office/drawing/2014/main" id="{32361074-7C42-4653-AE4C-1DF6C767F86C}"/>
              </a:ext>
            </a:extLst>
          </p:cNvPr>
          <p:cNvGraphicFramePr>
            <a:graphicFrameLocks noChangeAspect="1"/>
          </p:cNvGraphicFramePr>
          <p:nvPr>
            <p:extLst>
              <p:ext uri="{D42A27DB-BD31-4B8C-83A1-F6EECF244321}">
                <p14:modId xmlns:p14="http://schemas.microsoft.com/office/powerpoint/2010/main" val="1087986801"/>
              </p:ext>
            </p:extLst>
          </p:nvPr>
        </p:nvGraphicFramePr>
        <p:xfrm>
          <a:off x="1027113" y="4046538"/>
          <a:ext cx="6608929" cy="2843212"/>
        </p:xfrm>
        <a:graphic>
          <a:graphicData uri="http://schemas.openxmlformats.org/presentationml/2006/ole">
            <mc:AlternateContent xmlns:mc="http://schemas.openxmlformats.org/markup-compatibility/2006">
              <mc:Choice xmlns:v="urn:schemas-microsoft-com:vml" Requires="v">
                <p:oleObj name="CS ChemDraw Drawing" r:id="rId2" imgW="7139231" imgH="3135136" progId="ChemDraw.Document.6.0">
                  <p:embed/>
                </p:oleObj>
              </mc:Choice>
              <mc:Fallback>
                <p:oleObj name="CS ChemDraw Drawing" r:id="rId2" imgW="7139231" imgH="3135136" progId="ChemDraw.Document.6.0">
                  <p:embed/>
                  <p:pic>
                    <p:nvPicPr>
                      <p:cNvPr id="8" name="Object 7">
                        <a:extLst>
                          <a:ext uri="{FF2B5EF4-FFF2-40B4-BE49-F238E27FC236}">
                            <a16:creationId xmlns:a16="http://schemas.microsoft.com/office/drawing/2014/main" id="{72022271-E57F-4E3D-9886-D275B2F17DB1}"/>
                          </a:ext>
                        </a:extLst>
                      </p:cNvPr>
                      <p:cNvPicPr>
                        <a:picLocks noChangeAspect="1" noChangeArrowheads="1"/>
                      </p:cNvPicPr>
                      <p:nvPr/>
                    </p:nvPicPr>
                    <p:blipFill>
                      <a:blip r:embed="rId3"/>
                      <a:srcRect/>
                      <a:stretch>
                        <a:fillRect/>
                      </a:stretch>
                    </p:blipFill>
                    <p:spPr bwMode="auto">
                      <a:xfrm>
                        <a:off x="1027113" y="4046538"/>
                        <a:ext cx="6608929" cy="2843212"/>
                      </a:xfrm>
                      <a:prstGeom prst="rect">
                        <a:avLst/>
                      </a:prstGeom>
                      <a:noFill/>
                    </p:spPr>
                  </p:pic>
                </p:oleObj>
              </mc:Fallback>
            </mc:AlternateContent>
          </a:graphicData>
        </a:graphic>
      </p:graphicFrame>
      <p:cxnSp>
        <p:nvCxnSpPr>
          <p:cNvPr id="8" name="Straight Arrow Connector 7">
            <a:extLst>
              <a:ext uri="{FF2B5EF4-FFF2-40B4-BE49-F238E27FC236}">
                <a16:creationId xmlns:a16="http://schemas.microsoft.com/office/drawing/2014/main" id="{FC1A009E-682E-43A6-8415-B38C192311E7}"/>
              </a:ext>
            </a:extLst>
          </p:cNvPr>
          <p:cNvCxnSpPr/>
          <p:nvPr/>
        </p:nvCxnSpPr>
        <p:spPr>
          <a:xfrm>
            <a:off x="3762946" y="2318698"/>
            <a:ext cx="0" cy="144016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081A03E-B03E-4182-BCC9-8F4598FB966E}"/>
              </a:ext>
            </a:extLst>
          </p:cNvPr>
          <p:cNvCxnSpPr/>
          <p:nvPr/>
        </p:nvCxnSpPr>
        <p:spPr>
          <a:xfrm flipH="1" flipV="1">
            <a:off x="4947159" y="1922654"/>
            <a:ext cx="1800200" cy="7920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B6F17C2-1AE3-42FE-BD74-FBEE939FC643}"/>
              </a:ext>
            </a:extLst>
          </p:cNvPr>
          <p:cNvCxnSpPr/>
          <p:nvPr/>
        </p:nvCxnSpPr>
        <p:spPr>
          <a:xfrm flipV="1">
            <a:off x="5843972" y="3296042"/>
            <a:ext cx="504056" cy="43204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3FDB1CC-D540-4F46-8484-E872160FD243}"/>
              </a:ext>
            </a:extLst>
          </p:cNvPr>
          <p:cNvSpPr txBox="1"/>
          <p:nvPr/>
        </p:nvSpPr>
        <p:spPr>
          <a:xfrm>
            <a:off x="6930190" y="1974043"/>
            <a:ext cx="858761" cy="369332"/>
          </a:xfrm>
          <a:prstGeom prst="rect">
            <a:avLst/>
          </a:prstGeom>
          <a:noFill/>
        </p:spPr>
        <p:txBody>
          <a:bodyPr wrap="none" rtlCol="0">
            <a:spAutoFit/>
          </a:bodyPr>
          <a:lstStyle/>
          <a:p>
            <a:r>
              <a:rPr lang="en-IN" sz="1800" dirty="0">
                <a:solidFill>
                  <a:srgbClr val="FF0000"/>
                </a:solidFill>
              </a:rPr>
              <a:t>Passive</a:t>
            </a:r>
            <a:endParaRPr lang="en-IN" dirty="0"/>
          </a:p>
        </p:txBody>
      </p:sp>
      <p:sp>
        <p:nvSpPr>
          <p:cNvPr id="13" name="Wave 12">
            <a:extLst>
              <a:ext uri="{FF2B5EF4-FFF2-40B4-BE49-F238E27FC236}">
                <a16:creationId xmlns:a16="http://schemas.microsoft.com/office/drawing/2014/main" id="{752C0E25-CD06-4BEE-B64E-941603B59F3A}"/>
              </a:ext>
            </a:extLst>
          </p:cNvPr>
          <p:cNvSpPr/>
          <p:nvPr/>
        </p:nvSpPr>
        <p:spPr>
          <a:xfrm>
            <a:off x="7128769" y="3429001"/>
            <a:ext cx="4661692" cy="3092060"/>
          </a:xfrm>
          <a:prstGeom prst="wav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accent2">
                    <a:lumMod val="75000"/>
                  </a:schemeClr>
                </a:solidFill>
              </a:rPr>
              <a:t>PANI protects via anodic protection and the controlled inhibitor release mechanism by the formation of iron oxide and is facilitated when PANI is reduced and dopant anion is released due to the initiation of pitting corrosion</a:t>
            </a:r>
            <a:endParaRPr lang="en-IN" dirty="0">
              <a:solidFill>
                <a:schemeClr val="accent2">
                  <a:lumMod val="75000"/>
                </a:schemeClr>
              </a:solidFill>
            </a:endParaRPr>
          </a:p>
        </p:txBody>
      </p:sp>
    </p:spTree>
    <p:extLst>
      <p:ext uri="{BB962C8B-B14F-4D97-AF65-F5344CB8AC3E}">
        <p14:creationId xmlns:p14="http://schemas.microsoft.com/office/powerpoint/2010/main" val="148091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8023</TotalTime>
  <Words>1800</Words>
  <Application>Microsoft Office PowerPoint</Application>
  <PresentationFormat>Widescreen</PresentationFormat>
  <Paragraphs>128</Paragraphs>
  <Slides>15</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4" baseType="lpstr">
      <vt:lpstr>Arial</vt:lpstr>
      <vt:lpstr>Calibri</vt:lpstr>
      <vt:lpstr>Calibri Light</vt:lpstr>
      <vt:lpstr>Cambria Math</vt:lpstr>
      <vt:lpstr>Symbol</vt:lpstr>
      <vt:lpstr>Times New Roman</vt:lpstr>
      <vt:lpstr>Wingdings</vt:lpstr>
      <vt:lpstr>Office Theme</vt:lpstr>
      <vt:lpstr>CS ChemDraw Drawing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rajat singla</dc:creator>
  <cp:lastModifiedBy>rajat singla</cp:lastModifiedBy>
  <cp:revision>30</cp:revision>
  <dcterms:created xsi:type="dcterms:W3CDTF">2020-12-07T18:34:52Z</dcterms:created>
  <dcterms:modified xsi:type="dcterms:W3CDTF">2021-03-11T05:03:41Z</dcterms:modified>
</cp:coreProperties>
</file>