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5" r:id="rId1"/>
  </p:sldMasterIdLst>
  <p:notesMasterIdLst>
    <p:notesMasterId r:id="rId17"/>
  </p:notesMasterIdLst>
  <p:sldIdLst>
    <p:sldId id="256" r:id="rId2"/>
    <p:sldId id="297" r:id="rId3"/>
    <p:sldId id="301" r:id="rId4"/>
    <p:sldId id="308" r:id="rId5"/>
    <p:sldId id="306" r:id="rId6"/>
    <p:sldId id="303" r:id="rId7"/>
    <p:sldId id="304" r:id="rId8"/>
    <p:sldId id="305" r:id="rId9"/>
    <p:sldId id="309" r:id="rId10"/>
    <p:sldId id="307" r:id="rId11"/>
    <p:sldId id="310" r:id="rId12"/>
    <p:sldId id="313" r:id="rId13"/>
    <p:sldId id="312" r:id="rId14"/>
    <p:sldId id="311" r:id="rId15"/>
    <p:sldId id="31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A447"/>
    <a:srgbClr val="5B8A3C"/>
    <a:srgbClr val="AD4AF8"/>
    <a:srgbClr val="10F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8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26A03-E66E-8B47-95BC-A942B82533AC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80EF8-FE6C-7B4A-B3A0-D367C6A29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6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5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9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3468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54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9550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74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5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6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3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4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4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2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1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3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3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66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FD10-E0BE-CF4E-8418-30FD0C0AB4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9164D-632C-2740-B4EB-95FA0DE346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Class</a:t>
            </a:r>
            <a:r>
              <a:rPr lang="en-US" sz="1600" dirty="0"/>
              <a:t> </a:t>
            </a:r>
            <a:r>
              <a:rPr lang="en-US" sz="2400" dirty="0"/>
              <a:t>18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6502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F8EC-85E4-2048-BF03-FE797344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45" y="391510"/>
            <a:ext cx="8347668" cy="9868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Web Development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4380C0-B823-F241-8885-24252BA23F9E}"/>
              </a:ext>
            </a:extLst>
          </p:cNvPr>
          <p:cNvSpPr/>
          <p:nvPr/>
        </p:nvSpPr>
        <p:spPr>
          <a:xfrm>
            <a:off x="3725334" y="1583523"/>
            <a:ext cx="2370666" cy="5675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Skills and concepts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50474B-211F-3E45-8D00-47B93326A7C3}"/>
              </a:ext>
            </a:extLst>
          </p:cNvPr>
          <p:cNvCxnSpPr>
            <a:cxnSpLocks/>
          </p:cNvCxnSpPr>
          <p:nvPr/>
        </p:nvCxnSpPr>
        <p:spPr>
          <a:xfrm>
            <a:off x="4887617" y="2148053"/>
            <a:ext cx="0" cy="345719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D791549-2DC1-1D45-9379-0C9E1FD2038A}"/>
              </a:ext>
            </a:extLst>
          </p:cNvPr>
          <p:cNvSpPr/>
          <p:nvPr/>
        </p:nvSpPr>
        <p:spPr>
          <a:xfrm>
            <a:off x="4051574" y="2677746"/>
            <a:ext cx="1667366" cy="39151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Web basics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AD2FA43-3A0D-F847-A2A4-3AEFE9BB475D}"/>
              </a:ext>
            </a:extLst>
          </p:cNvPr>
          <p:cNvSpPr/>
          <p:nvPr/>
        </p:nvSpPr>
        <p:spPr>
          <a:xfrm>
            <a:off x="3885167" y="5582727"/>
            <a:ext cx="2000174" cy="3915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Micro services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368A926-67FC-FC40-A4BA-C171296D609A}"/>
              </a:ext>
            </a:extLst>
          </p:cNvPr>
          <p:cNvSpPr/>
          <p:nvPr/>
        </p:nvSpPr>
        <p:spPr>
          <a:xfrm>
            <a:off x="3331534" y="4882967"/>
            <a:ext cx="3107440" cy="39151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Spring Boot &amp; Hibernate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D5EE0D1-F952-E747-B1BC-101CFDB18FE2}"/>
              </a:ext>
            </a:extLst>
          </p:cNvPr>
          <p:cNvSpPr/>
          <p:nvPr/>
        </p:nvSpPr>
        <p:spPr>
          <a:xfrm>
            <a:off x="3449402" y="3438031"/>
            <a:ext cx="2922530" cy="39151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HTML, CSS &amp; JavaScript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39C33BA-4F05-9E46-BB52-A99987D1F9F4}"/>
              </a:ext>
            </a:extLst>
          </p:cNvPr>
          <p:cNvSpPr/>
          <p:nvPr/>
        </p:nvSpPr>
        <p:spPr>
          <a:xfrm>
            <a:off x="4488335" y="4210783"/>
            <a:ext cx="793839" cy="39151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J2EE</a:t>
            </a:r>
          </a:p>
        </p:txBody>
      </p:sp>
    </p:spTree>
    <p:extLst>
      <p:ext uri="{BB962C8B-B14F-4D97-AF65-F5344CB8AC3E}">
        <p14:creationId xmlns:p14="http://schemas.microsoft.com/office/powerpoint/2010/main" val="130072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F8EC-85E4-2048-BF03-FE797344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885" y="2636595"/>
            <a:ext cx="7732235" cy="2197538"/>
          </a:xfrm>
        </p:spPr>
        <p:txBody>
          <a:bodyPr>
            <a:normAutofit/>
          </a:bodyPr>
          <a:lstStyle/>
          <a:p>
            <a:r>
              <a:rPr lang="en-US" sz="6000" dirty="0"/>
              <a:t>Android Development</a:t>
            </a:r>
          </a:p>
        </p:txBody>
      </p:sp>
    </p:spTree>
    <p:extLst>
      <p:ext uri="{BB962C8B-B14F-4D97-AF65-F5344CB8AC3E}">
        <p14:creationId xmlns:p14="http://schemas.microsoft.com/office/powerpoint/2010/main" val="2057736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F8EC-85E4-2048-BF03-FE797344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45" y="391510"/>
            <a:ext cx="8347668" cy="9868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Android Development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4380C0-B823-F241-8885-24252BA23F9E}"/>
              </a:ext>
            </a:extLst>
          </p:cNvPr>
          <p:cNvSpPr/>
          <p:nvPr/>
        </p:nvSpPr>
        <p:spPr>
          <a:xfrm>
            <a:off x="3725334" y="1583523"/>
            <a:ext cx="2370666" cy="5675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Skills and concepts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50474B-211F-3E45-8D00-47B93326A7C3}"/>
              </a:ext>
            </a:extLst>
          </p:cNvPr>
          <p:cNvCxnSpPr>
            <a:cxnSpLocks/>
          </p:cNvCxnSpPr>
          <p:nvPr/>
        </p:nvCxnSpPr>
        <p:spPr>
          <a:xfrm>
            <a:off x="4887617" y="2148053"/>
            <a:ext cx="0" cy="345719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D791549-2DC1-1D45-9379-0C9E1FD2038A}"/>
              </a:ext>
            </a:extLst>
          </p:cNvPr>
          <p:cNvSpPr/>
          <p:nvPr/>
        </p:nvSpPr>
        <p:spPr>
          <a:xfrm>
            <a:off x="4320815" y="2720355"/>
            <a:ext cx="1128878" cy="39151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Theory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AD2FA43-3A0D-F847-A2A4-3AEFE9BB475D}"/>
              </a:ext>
            </a:extLst>
          </p:cNvPr>
          <p:cNvSpPr/>
          <p:nvPr/>
        </p:nvSpPr>
        <p:spPr>
          <a:xfrm>
            <a:off x="3885167" y="5582727"/>
            <a:ext cx="2000174" cy="3915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REST end App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368A926-67FC-FC40-A4BA-C171296D609A}"/>
              </a:ext>
            </a:extLst>
          </p:cNvPr>
          <p:cNvSpPr/>
          <p:nvPr/>
        </p:nvSpPr>
        <p:spPr>
          <a:xfrm>
            <a:off x="3737709" y="4908952"/>
            <a:ext cx="2370666" cy="39151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Mastering Firebase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D5EE0D1-F952-E747-B1BC-101CFDB18FE2}"/>
              </a:ext>
            </a:extLst>
          </p:cNvPr>
          <p:cNvSpPr/>
          <p:nvPr/>
        </p:nvSpPr>
        <p:spPr>
          <a:xfrm>
            <a:off x="4199771" y="3511023"/>
            <a:ext cx="1370966" cy="39151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Designing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39C33BA-4F05-9E46-BB52-A99987D1F9F4}"/>
              </a:ext>
            </a:extLst>
          </p:cNvPr>
          <p:cNvSpPr/>
          <p:nvPr/>
        </p:nvSpPr>
        <p:spPr>
          <a:xfrm>
            <a:off x="3885167" y="4196995"/>
            <a:ext cx="2075751" cy="39151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Java Behavioral</a:t>
            </a:r>
          </a:p>
        </p:txBody>
      </p:sp>
    </p:spTree>
    <p:extLst>
      <p:ext uri="{BB962C8B-B14F-4D97-AF65-F5344CB8AC3E}">
        <p14:creationId xmlns:p14="http://schemas.microsoft.com/office/powerpoint/2010/main" val="3322475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F8EC-85E4-2048-BF03-FE797344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171" y="2712795"/>
            <a:ext cx="7732235" cy="2197538"/>
          </a:xfrm>
        </p:spPr>
        <p:txBody>
          <a:bodyPr>
            <a:normAutofit/>
          </a:bodyPr>
          <a:lstStyle/>
          <a:p>
            <a:r>
              <a:rPr lang="en-US" sz="6000" dirty="0"/>
              <a:t>Must Have Skills</a:t>
            </a:r>
          </a:p>
        </p:txBody>
      </p:sp>
    </p:spTree>
    <p:extLst>
      <p:ext uri="{BB962C8B-B14F-4D97-AF65-F5344CB8AC3E}">
        <p14:creationId xmlns:p14="http://schemas.microsoft.com/office/powerpoint/2010/main" val="999720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F8EC-85E4-2048-BF03-FE797344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45" y="391510"/>
            <a:ext cx="8347668" cy="9868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Every one should learn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4380C0-B823-F241-8885-24252BA23F9E}"/>
              </a:ext>
            </a:extLst>
          </p:cNvPr>
          <p:cNvSpPr/>
          <p:nvPr/>
        </p:nvSpPr>
        <p:spPr>
          <a:xfrm>
            <a:off x="3725334" y="1583523"/>
            <a:ext cx="2370666" cy="5675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Skills and concepts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50474B-211F-3E45-8D00-47B93326A7C3}"/>
              </a:ext>
            </a:extLst>
          </p:cNvPr>
          <p:cNvCxnSpPr>
            <a:cxnSpLocks/>
          </p:cNvCxnSpPr>
          <p:nvPr/>
        </p:nvCxnSpPr>
        <p:spPr>
          <a:xfrm>
            <a:off x="4887617" y="2148053"/>
            <a:ext cx="23050" cy="295665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D791549-2DC1-1D45-9379-0C9E1FD2038A}"/>
              </a:ext>
            </a:extLst>
          </p:cNvPr>
          <p:cNvSpPr/>
          <p:nvPr/>
        </p:nvSpPr>
        <p:spPr>
          <a:xfrm>
            <a:off x="3994079" y="2775808"/>
            <a:ext cx="1782350" cy="39151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Git &amp; GitHub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368A926-67FC-FC40-A4BA-C171296D609A}"/>
              </a:ext>
            </a:extLst>
          </p:cNvPr>
          <p:cNvSpPr/>
          <p:nvPr/>
        </p:nvSpPr>
        <p:spPr>
          <a:xfrm>
            <a:off x="3737709" y="4908952"/>
            <a:ext cx="2370666" cy="39151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Deployment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D5EE0D1-F952-E747-B1BC-101CFDB18FE2}"/>
              </a:ext>
            </a:extLst>
          </p:cNvPr>
          <p:cNvSpPr/>
          <p:nvPr/>
        </p:nvSpPr>
        <p:spPr>
          <a:xfrm>
            <a:off x="4443325" y="3536093"/>
            <a:ext cx="883858" cy="39151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JSON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39C33BA-4F05-9E46-BB52-A99987D1F9F4}"/>
              </a:ext>
            </a:extLst>
          </p:cNvPr>
          <p:cNvSpPr/>
          <p:nvPr/>
        </p:nvSpPr>
        <p:spPr>
          <a:xfrm>
            <a:off x="3994079" y="4222522"/>
            <a:ext cx="1782350" cy="39151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SQL &amp; </a:t>
            </a:r>
            <a:r>
              <a:rPr lang="en-US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noSQL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6854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F8EC-85E4-2048-BF03-FE797344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45" y="4774019"/>
            <a:ext cx="7478967" cy="797440"/>
          </a:xfrm>
        </p:spPr>
        <p:txBody>
          <a:bodyPr>
            <a:normAutofit fontScale="90000"/>
          </a:bodyPr>
          <a:lstStyle/>
          <a:p>
            <a:pPr algn="r"/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501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F8EC-85E4-2048-BF03-FE797344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3406" y="2680138"/>
            <a:ext cx="5791200" cy="2197538"/>
          </a:xfrm>
        </p:spPr>
        <p:txBody>
          <a:bodyPr>
            <a:normAutofit/>
          </a:bodyPr>
          <a:lstStyle/>
          <a:p>
            <a:r>
              <a:rPr lang="en-US" sz="6000" dirty="0"/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358586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387292C-0265-7143-BA50-00D9D359205C}"/>
              </a:ext>
            </a:extLst>
          </p:cNvPr>
          <p:cNvSpPr/>
          <p:nvPr/>
        </p:nvSpPr>
        <p:spPr>
          <a:xfrm>
            <a:off x="3725334" y="1724017"/>
            <a:ext cx="2370666" cy="7910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Your </a:t>
            </a:r>
          </a:p>
          <a:p>
            <a:pPr algn="ctr"/>
            <a:r>
              <a:rPr lang="en-US" dirty="0"/>
              <a:t>Short Time Goal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9C2C1F8-B4B1-6844-8F67-99EA926CE1DF}"/>
              </a:ext>
            </a:extLst>
          </p:cNvPr>
          <p:cNvCxnSpPr>
            <a:cxnSpLocks/>
          </p:cNvCxnSpPr>
          <p:nvPr/>
        </p:nvCxnSpPr>
        <p:spPr>
          <a:xfrm>
            <a:off x="4832273" y="2515018"/>
            <a:ext cx="0" cy="62642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A3AEF30-CA7A-D147-9466-7AF79AD4BDB0}"/>
              </a:ext>
            </a:extLst>
          </p:cNvPr>
          <p:cNvSpPr/>
          <p:nvPr/>
        </p:nvSpPr>
        <p:spPr>
          <a:xfrm>
            <a:off x="836092" y="3726143"/>
            <a:ext cx="1660412" cy="39151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Placements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0312FAF-3254-6C48-B376-40A8B7F9EB84}"/>
              </a:ext>
            </a:extLst>
          </p:cNvPr>
          <p:cNvSpPr/>
          <p:nvPr/>
        </p:nvSpPr>
        <p:spPr>
          <a:xfrm>
            <a:off x="3611584" y="3726143"/>
            <a:ext cx="2306790" cy="39151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Web Development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B46FA2C-E317-874D-911E-9764D7D0959E}"/>
              </a:ext>
            </a:extLst>
          </p:cNvPr>
          <p:cNvSpPr/>
          <p:nvPr/>
        </p:nvSpPr>
        <p:spPr>
          <a:xfrm>
            <a:off x="6718445" y="3726143"/>
            <a:ext cx="2749861" cy="39151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Android Development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1E1D3B3-D327-334A-862E-8D80BE310D27}"/>
              </a:ext>
            </a:extLst>
          </p:cNvPr>
          <p:cNvCxnSpPr/>
          <p:nvPr/>
        </p:nvCxnSpPr>
        <p:spPr>
          <a:xfrm>
            <a:off x="1666298" y="3141440"/>
            <a:ext cx="6416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A279D8-3F32-AC4B-AE56-919D67F48C6C}"/>
              </a:ext>
            </a:extLst>
          </p:cNvPr>
          <p:cNvCxnSpPr/>
          <p:nvPr/>
        </p:nvCxnSpPr>
        <p:spPr>
          <a:xfrm>
            <a:off x="1666298" y="3141440"/>
            <a:ext cx="0" cy="584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F600F2D-64D7-CC4C-A998-FB1C6D6B1251}"/>
              </a:ext>
            </a:extLst>
          </p:cNvPr>
          <p:cNvCxnSpPr>
            <a:cxnSpLocks/>
          </p:cNvCxnSpPr>
          <p:nvPr/>
        </p:nvCxnSpPr>
        <p:spPr>
          <a:xfrm>
            <a:off x="4832273" y="3141439"/>
            <a:ext cx="0" cy="584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EF02797-3F8C-2D4A-A477-CA19F8169BAA}"/>
              </a:ext>
            </a:extLst>
          </p:cNvPr>
          <p:cNvCxnSpPr>
            <a:cxnSpLocks/>
          </p:cNvCxnSpPr>
          <p:nvPr/>
        </p:nvCxnSpPr>
        <p:spPr>
          <a:xfrm>
            <a:off x="8068663" y="3141439"/>
            <a:ext cx="0" cy="584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409E44C-64CF-F946-983D-0DE2B215A518}"/>
              </a:ext>
            </a:extLst>
          </p:cNvPr>
          <p:cNvSpPr/>
          <p:nvPr/>
        </p:nvSpPr>
        <p:spPr>
          <a:xfrm>
            <a:off x="1436329" y="6466490"/>
            <a:ext cx="7295076" cy="39151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Excluded : Software Tester, Desktop App Developer, Freelancer, etc. 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7220CEA1-DF03-7D4A-B031-025A02F34E0F}"/>
              </a:ext>
            </a:extLst>
          </p:cNvPr>
          <p:cNvSpPr/>
          <p:nvPr/>
        </p:nvSpPr>
        <p:spPr>
          <a:xfrm>
            <a:off x="4993017" y="4863855"/>
            <a:ext cx="2908498" cy="39151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Full Stack Development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25AF900-630C-D54A-93AA-6DC684FC9188}"/>
              </a:ext>
            </a:extLst>
          </p:cNvPr>
          <p:cNvCxnSpPr>
            <a:cxnSpLocks/>
          </p:cNvCxnSpPr>
          <p:nvPr/>
        </p:nvCxnSpPr>
        <p:spPr>
          <a:xfrm>
            <a:off x="5299305" y="4117653"/>
            <a:ext cx="0" cy="3068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1F18E13-EC15-1C41-BB0C-5A798CE34BC4}"/>
              </a:ext>
            </a:extLst>
          </p:cNvPr>
          <p:cNvCxnSpPr>
            <a:cxnSpLocks/>
          </p:cNvCxnSpPr>
          <p:nvPr/>
        </p:nvCxnSpPr>
        <p:spPr>
          <a:xfrm>
            <a:off x="7368995" y="4117653"/>
            <a:ext cx="0" cy="3068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87C2298-9BF7-0045-8BCD-C0AA5DEA0258}"/>
              </a:ext>
            </a:extLst>
          </p:cNvPr>
          <p:cNvCxnSpPr>
            <a:cxnSpLocks/>
          </p:cNvCxnSpPr>
          <p:nvPr/>
        </p:nvCxnSpPr>
        <p:spPr>
          <a:xfrm>
            <a:off x="5299305" y="4424516"/>
            <a:ext cx="2069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D2E5DF-DA1F-8C43-AB20-2266B2FD9031}"/>
              </a:ext>
            </a:extLst>
          </p:cNvPr>
          <p:cNvCxnSpPr>
            <a:cxnSpLocks/>
          </p:cNvCxnSpPr>
          <p:nvPr/>
        </p:nvCxnSpPr>
        <p:spPr>
          <a:xfrm>
            <a:off x="6333868" y="4424516"/>
            <a:ext cx="0" cy="43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39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F8EC-85E4-2048-BF03-FE797344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3406" y="2680138"/>
            <a:ext cx="5791200" cy="2197538"/>
          </a:xfrm>
        </p:spPr>
        <p:txBody>
          <a:bodyPr>
            <a:normAutofit/>
          </a:bodyPr>
          <a:lstStyle/>
          <a:p>
            <a:r>
              <a:rPr lang="en-US" sz="6000" dirty="0"/>
              <a:t>Placements</a:t>
            </a:r>
          </a:p>
        </p:txBody>
      </p:sp>
    </p:spTree>
    <p:extLst>
      <p:ext uri="{BB962C8B-B14F-4D97-AF65-F5344CB8AC3E}">
        <p14:creationId xmlns:p14="http://schemas.microsoft.com/office/powerpoint/2010/main" val="2947098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F8EC-85E4-2048-BF03-FE797344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45" y="391510"/>
            <a:ext cx="8347668" cy="9868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Placement Prep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387292C-0265-7143-BA50-00D9D359205C}"/>
              </a:ext>
            </a:extLst>
          </p:cNvPr>
          <p:cNvSpPr/>
          <p:nvPr/>
        </p:nvSpPr>
        <p:spPr>
          <a:xfrm>
            <a:off x="3725334" y="1601772"/>
            <a:ext cx="2370666" cy="5675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Your CV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9C2C1F8-B4B1-6844-8F67-99EA926CE1DF}"/>
              </a:ext>
            </a:extLst>
          </p:cNvPr>
          <p:cNvCxnSpPr>
            <a:cxnSpLocks/>
          </p:cNvCxnSpPr>
          <p:nvPr/>
        </p:nvCxnSpPr>
        <p:spPr>
          <a:xfrm>
            <a:off x="4832273" y="2169330"/>
            <a:ext cx="0" cy="345719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A3AEF30-CA7A-D147-9466-7AF79AD4BDB0}"/>
              </a:ext>
            </a:extLst>
          </p:cNvPr>
          <p:cNvSpPr/>
          <p:nvPr/>
        </p:nvSpPr>
        <p:spPr>
          <a:xfrm>
            <a:off x="4166716" y="2673634"/>
            <a:ext cx="1326393" cy="39151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Objective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BCC4DF0-D4E5-B242-B9F1-D8E2F29AA77A}"/>
              </a:ext>
            </a:extLst>
          </p:cNvPr>
          <p:cNvSpPr/>
          <p:nvPr/>
        </p:nvSpPr>
        <p:spPr>
          <a:xfrm>
            <a:off x="3880550" y="5561359"/>
            <a:ext cx="1900546" cy="3915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Achievements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EFCC14B-EA2D-1044-B4BB-C2E806F03883}"/>
              </a:ext>
            </a:extLst>
          </p:cNvPr>
          <p:cNvSpPr/>
          <p:nvPr/>
        </p:nvSpPr>
        <p:spPr>
          <a:xfrm>
            <a:off x="3997853" y="4884425"/>
            <a:ext cx="1664115" cy="39151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Experience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0312FAF-3254-6C48-B376-40A8B7F9EB84}"/>
              </a:ext>
            </a:extLst>
          </p:cNvPr>
          <p:cNvSpPr/>
          <p:nvPr/>
        </p:nvSpPr>
        <p:spPr>
          <a:xfrm>
            <a:off x="3840405" y="3429000"/>
            <a:ext cx="1979019" cy="39151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Technical Skills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B46FA2C-E317-874D-911E-9764D7D0959E}"/>
              </a:ext>
            </a:extLst>
          </p:cNvPr>
          <p:cNvSpPr/>
          <p:nvPr/>
        </p:nvSpPr>
        <p:spPr>
          <a:xfrm>
            <a:off x="4222550" y="4166567"/>
            <a:ext cx="1214723" cy="39151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69024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F8EC-85E4-2048-BF03-FE797344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45" y="391510"/>
            <a:ext cx="8347668" cy="9868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Placement Prep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5E61A73-09A9-CE47-80F1-AA271F4E0A78}"/>
              </a:ext>
            </a:extLst>
          </p:cNvPr>
          <p:cNvSpPr/>
          <p:nvPr/>
        </p:nvSpPr>
        <p:spPr>
          <a:xfrm>
            <a:off x="4062099" y="1601772"/>
            <a:ext cx="1540349" cy="5675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Online Test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C9C317-2782-C34E-BD69-1B7A768C7446}"/>
              </a:ext>
            </a:extLst>
          </p:cNvPr>
          <p:cNvCxnSpPr>
            <a:cxnSpLocks/>
          </p:cNvCxnSpPr>
          <p:nvPr/>
        </p:nvCxnSpPr>
        <p:spPr>
          <a:xfrm>
            <a:off x="4832273" y="2169330"/>
            <a:ext cx="0" cy="345719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7A46340-25D3-9246-B152-231C73E8502C}"/>
              </a:ext>
            </a:extLst>
          </p:cNvPr>
          <p:cNvSpPr/>
          <p:nvPr/>
        </p:nvSpPr>
        <p:spPr>
          <a:xfrm>
            <a:off x="4189710" y="2660947"/>
            <a:ext cx="1282262" cy="39151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Aptitude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93A95BE-C787-A342-BDF0-B6EAA25D1F79}"/>
              </a:ext>
            </a:extLst>
          </p:cNvPr>
          <p:cNvSpPr/>
          <p:nvPr/>
        </p:nvSpPr>
        <p:spPr>
          <a:xfrm>
            <a:off x="3880550" y="5561359"/>
            <a:ext cx="1900546" cy="3915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Core Coding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BAC3D24-583C-4F4F-9F59-8DEF70619271}"/>
              </a:ext>
            </a:extLst>
          </p:cNvPr>
          <p:cNvSpPr/>
          <p:nvPr/>
        </p:nvSpPr>
        <p:spPr>
          <a:xfrm>
            <a:off x="3698787" y="3429000"/>
            <a:ext cx="2264075" cy="39151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Operating System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ECF56EA-05D3-E14B-BBD9-4AAE27DEA180}"/>
              </a:ext>
            </a:extLst>
          </p:cNvPr>
          <p:cNvSpPr/>
          <p:nvPr/>
        </p:nvSpPr>
        <p:spPr>
          <a:xfrm>
            <a:off x="4358018" y="4146858"/>
            <a:ext cx="945611" cy="39151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DBMS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F1D3DFB-B783-DE4B-BA6A-BE177B75CF7D}"/>
              </a:ext>
            </a:extLst>
          </p:cNvPr>
          <p:cNvSpPr/>
          <p:nvPr/>
        </p:nvSpPr>
        <p:spPr>
          <a:xfrm>
            <a:off x="3565645" y="4884425"/>
            <a:ext cx="2530355" cy="39151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Computer Network</a:t>
            </a:r>
          </a:p>
        </p:txBody>
      </p:sp>
    </p:spTree>
    <p:extLst>
      <p:ext uri="{BB962C8B-B14F-4D97-AF65-F5344CB8AC3E}">
        <p14:creationId xmlns:p14="http://schemas.microsoft.com/office/powerpoint/2010/main" val="3406568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F8EC-85E4-2048-BF03-FE797344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45" y="391510"/>
            <a:ext cx="8347668" cy="9868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Placement Prep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387292C-0265-7143-BA50-00D9D359205C}"/>
              </a:ext>
            </a:extLst>
          </p:cNvPr>
          <p:cNvSpPr/>
          <p:nvPr/>
        </p:nvSpPr>
        <p:spPr>
          <a:xfrm>
            <a:off x="3725334" y="1601772"/>
            <a:ext cx="2370666" cy="5675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Technical Interview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9C2C1F8-B4B1-6844-8F67-99EA926CE1DF}"/>
              </a:ext>
            </a:extLst>
          </p:cNvPr>
          <p:cNvCxnSpPr>
            <a:cxnSpLocks/>
          </p:cNvCxnSpPr>
          <p:nvPr/>
        </p:nvCxnSpPr>
        <p:spPr>
          <a:xfrm>
            <a:off x="4832273" y="2169330"/>
            <a:ext cx="0" cy="345719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A3AEF30-CA7A-D147-9466-7AF79AD4BDB0}"/>
              </a:ext>
            </a:extLst>
          </p:cNvPr>
          <p:cNvSpPr/>
          <p:nvPr/>
        </p:nvSpPr>
        <p:spPr>
          <a:xfrm>
            <a:off x="4493031" y="2660947"/>
            <a:ext cx="731108" cy="39151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OOP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BCC4DF0-D4E5-B242-B9F1-D8E2F29AA77A}"/>
              </a:ext>
            </a:extLst>
          </p:cNvPr>
          <p:cNvSpPr/>
          <p:nvPr/>
        </p:nvSpPr>
        <p:spPr>
          <a:xfrm>
            <a:off x="3880550" y="5561359"/>
            <a:ext cx="1900546" cy="3915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Data Structure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EFCC14B-EA2D-1044-B4BB-C2E806F03883}"/>
              </a:ext>
            </a:extLst>
          </p:cNvPr>
          <p:cNvSpPr/>
          <p:nvPr/>
        </p:nvSpPr>
        <p:spPr>
          <a:xfrm>
            <a:off x="4116981" y="4884425"/>
            <a:ext cx="1425868" cy="39151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DS &amp; Algo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0312FAF-3254-6C48-B376-40A8B7F9EB84}"/>
              </a:ext>
            </a:extLst>
          </p:cNvPr>
          <p:cNvSpPr/>
          <p:nvPr/>
        </p:nvSpPr>
        <p:spPr>
          <a:xfrm>
            <a:off x="3840405" y="3429000"/>
            <a:ext cx="1979019" cy="39151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Technical Skills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B46FA2C-E317-874D-911E-9764D7D0959E}"/>
              </a:ext>
            </a:extLst>
          </p:cNvPr>
          <p:cNvSpPr/>
          <p:nvPr/>
        </p:nvSpPr>
        <p:spPr>
          <a:xfrm>
            <a:off x="3966877" y="4156712"/>
            <a:ext cx="1726073" cy="39151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Project Brief</a:t>
            </a:r>
          </a:p>
        </p:txBody>
      </p:sp>
    </p:spTree>
    <p:extLst>
      <p:ext uri="{BB962C8B-B14F-4D97-AF65-F5344CB8AC3E}">
        <p14:creationId xmlns:p14="http://schemas.microsoft.com/office/powerpoint/2010/main" val="3087465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F8EC-85E4-2048-BF03-FE797344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45" y="391510"/>
            <a:ext cx="8347668" cy="9868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Placement Prep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4380C0-B823-F241-8885-24252BA23F9E}"/>
              </a:ext>
            </a:extLst>
          </p:cNvPr>
          <p:cNvSpPr/>
          <p:nvPr/>
        </p:nvSpPr>
        <p:spPr>
          <a:xfrm>
            <a:off x="3725334" y="1583523"/>
            <a:ext cx="2370666" cy="5675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HR &amp; Management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50474B-211F-3E45-8D00-47B93326A7C3}"/>
              </a:ext>
            </a:extLst>
          </p:cNvPr>
          <p:cNvCxnSpPr>
            <a:cxnSpLocks/>
          </p:cNvCxnSpPr>
          <p:nvPr/>
        </p:nvCxnSpPr>
        <p:spPr>
          <a:xfrm>
            <a:off x="4887617" y="2148053"/>
            <a:ext cx="0" cy="345719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D791549-2DC1-1D45-9379-0C9E1FD2038A}"/>
              </a:ext>
            </a:extLst>
          </p:cNvPr>
          <p:cNvSpPr/>
          <p:nvPr/>
        </p:nvSpPr>
        <p:spPr>
          <a:xfrm>
            <a:off x="4051574" y="2677746"/>
            <a:ext cx="1667366" cy="39151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Introduction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AD2FA43-3A0D-F847-A2A4-3AEFE9BB475D}"/>
              </a:ext>
            </a:extLst>
          </p:cNvPr>
          <p:cNvSpPr/>
          <p:nvPr/>
        </p:nvSpPr>
        <p:spPr>
          <a:xfrm>
            <a:off x="4095826" y="5562817"/>
            <a:ext cx="1578862" cy="3915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Behavioral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368A926-67FC-FC40-A4BA-C171296D609A}"/>
              </a:ext>
            </a:extLst>
          </p:cNvPr>
          <p:cNvSpPr/>
          <p:nvPr/>
        </p:nvSpPr>
        <p:spPr>
          <a:xfrm>
            <a:off x="3785875" y="4873916"/>
            <a:ext cx="2198761" cy="39151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Time &amp; Location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D5EE0D1-F952-E747-B1BC-101CFDB18FE2}"/>
              </a:ext>
            </a:extLst>
          </p:cNvPr>
          <p:cNvSpPr/>
          <p:nvPr/>
        </p:nvSpPr>
        <p:spPr>
          <a:xfrm>
            <a:off x="4207792" y="3450944"/>
            <a:ext cx="1405750" cy="39151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Objective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39C33BA-4F05-9E46-BB52-A99987D1F9F4}"/>
              </a:ext>
            </a:extLst>
          </p:cNvPr>
          <p:cNvSpPr/>
          <p:nvPr/>
        </p:nvSpPr>
        <p:spPr>
          <a:xfrm>
            <a:off x="3934986" y="4163479"/>
            <a:ext cx="1900541" cy="39151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Previous Work</a:t>
            </a:r>
          </a:p>
        </p:txBody>
      </p:sp>
    </p:spTree>
    <p:extLst>
      <p:ext uri="{BB962C8B-B14F-4D97-AF65-F5344CB8AC3E}">
        <p14:creationId xmlns:p14="http://schemas.microsoft.com/office/powerpoint/2010/main" val="3200563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F8EC-85E4-2048-BF03-FE797344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680138"/>
            <a:ext cx="6763406" cy="2197538"/>
          </a:xfrm>
        </p:spPr>
        <p:txBody>
          <a:bodyPr>
            <a:normAutofit/>
          </a:bodyPr>
          <a:lstStyle/>
          <a:p>
            <a:r>
              <a:rPr lang="en-US" sz="6000" dirty="0"/>
              <a:t>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34160626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{16DB99D0-C53A-274F-B6BB-46ECB7C6F324}tf10001060</Template>
  <TotalTime>6529</TotalTime>
  <Words>141</Words>
  <Application>Microsoft Macintosh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Java Session</vt:lpstr>
      <vt:lpstr>What’s Next?</vt:lpstr>
      <vt:lpstr>PowerPoint Presentation</vt:lpstr>
      <vt:lpstr>Placements</vt:lpstr>
      <vt:lpstr>Placement Prep</vt:lpstr>
      <vt:lpstr>Placement Prep</vt:lpstr>
      <vt:lpstr>Placement Prep</vt:lpstr>
      <vt:lpstr>Placement Prep</vt:lpstr>
      <vt:lpstr>Web Development</vt:lpstr>
      <vt:lpstr>Web Development</vt:lpstr>
      <vt:lpstr>Android Development</vt:lpstr>
      <vt:lpstr>Android Development</vt:lpstr>
      <vt:lpstr>Must Have Skills</vt:lpstr>
      <vt:lpstr>Every one should learn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Microsoft Office User</dc:creator>
  <cp:lastModifiedBy>Microsoft Office User</cp:lastModifiedBy>
  <cp:revision>205</cp:revision>
  <dcterms:created xsi:type="dcterms:W3CDTF">2020-09-23T19:59:07Z</dcterms:created>
  <dcterms:modified xsi:type="dcterms:W3CDTF">2020-10-21T15:06:41Z</dcterms:modified>
</cp:coreProperties>
</file>