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75" r:id="rId3"/>
    <p:sldId id="282" r:id="rId4"/>
    <p:sldId id="288" r:id="rId5"/>
    <p:sldId id="2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47"/>
    <a:srgbClr val="5B8A3C"/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8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</a:t>
            </a:r>
            <a:r>
              <a:rPr lang="en-US" sz="1600" dirty="0"/>
              <a:t> </a:t>
            </a:r>
            <a:r>
              <a:rPr lang="en-US" sz="2400" dirty="0"/>
              <a:t>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B761-F332-D748-81EA-FB96A2CB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Challenge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68E8-E629-3E4E-9DC4-9B3129A0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Q. Given an array of numbers print sum of every pair of two from left to right.</a:t>
            </a:r>
          </a:p>
          <a:p>
            <a:pPr marL="0" indent="0">
              <a:buNone/>
            </a:pPr>
            <a:r>
              <a:rPr lang="en-US" sz="2200" dirty="0"/>
              <a:t>-&gt;</a:t>
            </a:r>
          </a:p>
          <a:p>
            <a:pPr marL="400050" lvl="1" indent="0">
              <a:buNone/>
            </a:pPr>
            <a:r>
              <a:rPr lang="en-US" sz="2000" dirty="0"/>
              <a:t>	Input : 		[ 2, 9, 6, 4, 6, 1]</a:t>
            </a:r>
          </a:p>
          <a:p>
            <a:pPr marL="400050" lvl="1" indent="0">
              <a:buNone/>
            </a:pPr>
            <a:r>
              <a:rPr lang="en-US" sz="2000" dirty="0"/>
              <a:t> Output :	   11  15  10  10  7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Q. Alternate question : Max sum of pairs </a:t>
            </a:r>
          </a:p>
          <a:p>
            <a:pPr marL="0" indent="0">
              <a:buNone/>
            </a:pPr>
            <a:r>
              <a:rPr lang="en-US" sz="2000" dirty="0"/>
              <a:t>-&gt;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000" dirty="0"/>
              <a:t>Output : 15</a:t>
            </a:r>
          </a:p>
        </p:txBody>
      </p:sp>
    </p:spTree>
    <p:extLst>
      <p:ext uri="{BB962C8B-B14F-4D97-AF65-F5344CB8AC3E}">
        <p14:creationId xmlns:p14="http://schemas.microsoft.com/office/powerpoint/2010/main" val="7695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A7AC-BFF8-CE4C-9B4C-D72A3E44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08FF-5707-BC46-A9CF-FA822EBA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Arrays.sort</a:t>
            </a:r>
            <a:r>
              <a:rPr lang="en-US" sz="2400" dirty="0"/>
              <a:t>() </a:t>
            </a:r>
          </a:p>
          <a:p>
            <a:pPr lvl="1"/>
            <a:r>
              <a:rPr lang="en-US" sz="2200" dirty="0"/>
              <a:t>Sorts all elements of an array in ASC order</a:t>
            </a:r>
          </a:p>
          <a:p>
            <a:endParaRPr lang="en-US" sz="2400" dirty="0"/>
          </a:p>
          <a:p>
            <a:r>
              <a:rPr lang="en-US" sz="2400" dirty="0" err="1"/>
              <a:t>Arrays.sort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, </a:t>
            </a:r>
            <a:r>
              <a:rPr lang="en-US" sz="2400" dirty="0" err="1"/>
              <a:t>Collections.reverseOrder</a:t>
            </a:r>
            <a:r>
              <a:rPr lang="en-US" sz="2400" dirty="0"/>
              <a:t>())</a:t>
            </a:r>
          </a:p>
          <a:p>
            <a:pPr lvl="1"/>
            <a:r>
              <a:rPr lang="en-US" sz="2200" dirty="0"/>
              <a:t>Sorts all elements of an array in DESC order</a:t>
            </a:r>
          </a:p>
          <a:p>
            <a:pPr lvl="1"/>
            <a:r>
              <a:rPr lang="en-US" sz="2200" dirty="0"/>
              <a:t>Needs Object as data type of array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10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A7AC-BFF8-CE4C-9B4C-D72A3E44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08FF-5707-BC46-A9CF-FA822EBA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Arrays.toString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[]) </a:t>
            </a:r>
          </a:p>
          <a:p>
            <a:pPr lvl="1"/>
            <a:r>
              <a:rPr lang="en-US" sz="2200" dirty="0"/>
              <a:t>String elements can be printed without iterating</a:t>
            </a:r>
          </a:p>
          <a:p>
            <a:endParaRPr lang="en-US" sz="2400" dirty="0"/>
          </a:p>
          <a:p>
            <a:r>
              <a:rPr lang="en-US" sz="2400" dirty="0" err="1"/>
              <a:t>Arrays.fill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, value)</a:t>
            </a:r>
          </a:p>
          <a:p>
            <a:pPr lvl="1"/>
            <a:r>
              <a:rPr lang="en-US" sz="2200" dirty="0"/>
              <a:t>Fills all elements in an array</a:t>
            </a:r>
          </a:p>
          <a:p>
            <a:pPr lvl="1"/>
            <a:r>
              <a:rPr lang="en-US" sz="2200" dirty="0"/>
              <a:t>All elements are replaced by value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98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A7AC-BFF8-CE4C-9B4C-D72A3E44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08FF-5707-BC46-A9CF-FA822EBA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Arrays.binarySearch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[], value) </a:t>
            </a:r>
          </a:p>
          <a:p>
            <a:pPr lvl="1"/>
            <a:r>
              <a:rPr lang="en-US" sz="2200" dirty="0"/>
              <a:t>Array should be sorted</a:t>
            </a:r>
          </a:p>
          <a:p>
            <a:pPr lvl="1"/>
            <a:r>
              <a:rPr lang="en-US" sz="2200" dirty="0"/>
              <a:t>Searches value in elements</a:t>
            </a:r>
          </a:p>
          <a:p>
            <a:pPr lvl="1"/>
            <a:r>
              <a:rPr lang="en-US" sz="2200" dirty="0"/>
              <a:t>And return index of it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6191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5785</TotalTime>
  <Words>171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Java Session</vt:lpstr>
      <vt:lpstr>Random Challenge </vt:lpstr>
      <vt:lpstr>Arrays class methods</vt:lpstr>
      <vt:lpstr>Arrays class methods</vt:lpstr>
      <vt:lpstr>Arrays class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100</cp:revision>
  <dcterms:created xsi:type="dcterms:W3CDTF">2020-09-23T19:59:07Z</dcterms:created>
  <dcterms:modified xsi:type="dcterms:W3CDTF">2020-10-09T08:34:34Z</dcterms:modified>
</cp:coreProperties>
</file>