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1"/>
  </p:sldMasterIdLst>
  <p:sldIdLst>
    <p:sldId id="256" r:id="rId2"/>
    <p:sldId id="300" r:id="rId3"/>
    <p:sldId id="296" r:id="rId4"/>
    <p:sldId id="301" r:id="rId5"/>
    <p:sldId id="285" r:id="rId6"/>
    <p:sldId id="286" r:id="rId7"/>
    <p:sldId id="302" r:id="rId8"/>
    <p:sldId id="29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A447"/>
    <a:srgbClr val="5B8A3C"/>
    <a:srgbClr val="AD4AF8"/>
    <a:srgbClr val="10F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9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468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54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955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74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5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3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4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4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2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1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3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3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66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FD10-E0BE-CF4E-8418-30FD0C0AB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9164D-632C-2740-B4EB-95FA0DE34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Class</a:t>
            </a:r>
            <a:r>
              <a:rPr lang="en-US" sz="1600" dirty="0"/>
              <a:t> </a:t>
            </a:r>
            <a:r>
              <a:rPr lang="en-US" sz="2400" dirty="0"/>
              <a:t>13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650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045C-112E-2744-A63D-96A99F84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program to add first 5 letters of Alphabets in a list and replace “c” with “n” and add “j” at the first index then print the list.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Input : 	a , b, c, d, e</a:t>
            </a:r>
          </a:p>
          <a:p>
            <a:r>
              <a:rPr lang="en-US" dirty="0"/>
              <a:t>Output :    [ j, a, b, n, d, e]</a:t>
            </a:r>
          </a:p>
        </p:txBody>
      </p:sp>
    </p:spTree>
    <p:extLst>
      <p:ext uri="{BB962C8B-B14F-4D97-AF65-F5344CB8AC3E}">
        <p14:creationId xmlns:p14="http://schemas.microsoft.com/office/powerpoint/2010/main" val="330162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Methods()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045C-112E-2744-A63D-96A99F846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25202" cy="3880773"/>
          </a:xfrm>
        </p:spPr>
        <p:txBody>
          <a:bodyPr>
            <a:normAutofit/>
          </a:bodyPr>
          <a:lstStyle/>
          <a:p>
            <a:r>
              <a:rPr lang="en-US" sz="2400" dirty="0"/>
              <a:t>contains( element) – return whether element is in list or not</a:t>
            </a:r>
          </a:p>
          <a:p>
            <a:endParaRPr lang="en-US" sz="2400" dirty="0"/>
          </a:p>
          <a:p>
            <a:r>
              <a:rPr lang="en-US" sz="2400" dirty="0" err="1"/>
              <a:t>indexOf</a:t>
            </a:r>
            <a:r>
              <a:rPr lang="en-US" sz="2400" dirty="0"/>
              <a:t>( element)  - return index of an element</a:t>
            </a:r>
          </a:p>
          <a:p>
            <a:endParaRPr lang="en-US" sz="2400" dirty="0"/>
          </a:p>
          <a:p>
            <a:r>
              <a:rPr lang="en-US" sz="2400" dirty="0"/>
              <a:t>size() – given total number of elements</a:t>
            </a:r>
          </a:p>
          <a:p>
            <a:endParaRPr lang="en-US" sz="2400" dirty="0"/>
          </a:p>
          <a:p>
            <a:r>
              <a:rPr lang="en-US" sz="2400" dirty="0" err="1"/>
              <a:t>isEmpty</a:t>
            </a:r>
            <a:r>
              <a:rPr lang="en-US" sz="2400" dirty="0"/>
              <a:t>()  - checks whether list is empty or not</a:t>
            </a:r>
          </a:p>
        </p:txBody>
      </p:sp>
    </p:spTree>
    <p:extLst>
      <p:ext uri="{BB962C8B-B14F-4D97-AF65-F5344CB8AC3E}">
        <p14:creationId xmlns:p14="http://schemas.microsoft.com/office/powerpoint/2010/main" val="166051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045C-112E-2744-A63D-96A99F84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program to check whether given list is empty or not if not empty then check if alphabet is present in a list or not if yes then print its index.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Input : 	[ a, b, c, d, e  ]     c</a:t>
            </a:r>
          </a:p>
          <a:p>
            <a:r>
              <a:rPr lang="en-US"/>
              <a:t>Output :   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6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using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045C-112E-2744-A63D-96A99F84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ArrayList</a:t>
            </a:r>
            <a:r>
              <a:rPr lang="en-US" sz="2000" dirty="0"/>
              <a:t>&lt;Integer&gt; list [] = new </a:t>
            </a:r>
            <a:r>
              <a:rPr lang="en-US" sz="2000" dirty="0" err="1"/>
              <a:t>ArrayList</a:t>
            </a:r>
            <a:r>
              <a:rPr lang="en-US" sz="2000" dirty="0"/>
              <a:t>&lt;Integer&gt;();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// Added items 1, 2, 3, 4, 5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for( int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list.size</a:t>
            </a:r>
            <a:r>
              <a:rPr lang="en-US" sz="2000" dirty="0"/>
              <a:t>();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pPr marL="457200" lvl="1" indent="0">
              <a:buNone/>
            </a:pPr>
            <a:r>
              <a:rPr lang="en-US" sz="1800" dirty="0"/>
              <a:t>	int item = </a:t>
            </a:r>
            <a:r>
              <a:rPr lang="en-US" sz="1800" dirty="0" err="1"/>
              <a:t>list.get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);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System.out.println</a:t>
            </a:r>
            <a:r>
              <a:rPr lang="en-US" sz="1800" dirty="0"/>
              <a:t>( item);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//	 1		 2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		 3		 4		 5</a:t>
            </a:r>
          </a:p>
        </p:txBody>
      </p:sp>
    </p:spTree>
    <p:extLst>
      <p:ext uri="{BB962C8B-B14F-4D97-AF65-F5344CB8AC3E}">
        <p14:creationId xmlns:p14="http://schemas.microsoft.com/office/powerpoint/2010/main" val="187476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using for 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045C-112E-2744-A63D-96A99F84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ArrayList</a:t>
            </a:r>
            <a:r>
              <a:rPr lang="en-US" sz="2400" dirty="0"/>
              <a:t>&lt;Integer&gt; list [] = new </a:t>
            </a:r>
            <a:r>
              <a:rPr lang="en-US" sz="2400" dirty="0" err="1"/>
              <a:t>ArrayList</a:t>
            </a:r>
            <a:r>
              <a:rPr lang="en-US" sz="2400" dirty="0"/>
              <a:t>&lt;Integer&gt;();	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for( int item : list) {</a:t>
            </a:r>
          </a:p>
          <a:p>
            <a:pPr marL="457200" lvl="1" indent="0"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 item);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each is a enhanced looping system</a:t>
            </a:r>
          </a:p>
        </p:txBody>
      </p:sp>
    </p:spTree>
    <p:extLst>
      <p:ext uri="{BB962C8B-B14F-4D97-AF65-F5344CB8AC3E}">
        <p14:creationId xmlns:p14="http://schemas.microsoft.com/office/powerpoint/2010/main" val="82425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045C-112E-2744-A63D-96A99F84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program to find max number present in given list.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Input : 	4, 7, 2, 4, 6</a:t>
            </a:r>
          </a:p>
          <a:p>
            <a:r>
              <a:rPr lang="en-US" dirty="0"/>
              <a:t>Output :     7</a:t>
            </a:r>
          </a:p>
        </p:txBody>
      </p:sp>
    </p:spTree>
    <p:extLst>
      <p:ext uri="{BB962C8B-B14F-4D97-AF65-F5344CB8AC3E}">
        <p14:creationId xmlns:p14="http://schemas.microsoft.com/office/powerpoint/2010/main" val="17963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045C-112E-2744-A63D-96A99F84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program to add letters in a list then print 2 letters on same line then go to next 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Input : 	a , b, c, d, e</a:t>
            </a:r>
          </a:p>
          <a:p>
            <a:r>
              <a:rPr lang="en-US" dirty="0"/>
              <a:t>Output :     ab</a:t>
            </a:r>
          </a:p>
          <a:p>
            <a:pPr marL="457200" lvl="1" indent="0">
              <a:buNone/>
            </a:pPr>
            <a:r>
              <a:rPr lang="en-US" dirty="0"/>
              <a:t>		   cd</a:t>
            </a:r>
          </a:p>
          <a:p>
            <a:pPr marL="457200" lvl="1" indent="0">
              <a:buNone/>
            </a:pPr>
            <a:r>
              <a:rPr lang="en-US" dirty="0"/>
              <a:t>		   e</a:t>
            </a:r>
          </a:p>
        </p:txBody>
      </p:sp>
    </p:spTree>
    <p:extLst>
      <p:ext uri="{BB962C8B-B14F-4D97-AF65-F5344CB8AC3E}">
        <p14:creationId xmlns:p14="http://schemas.microsoft.com/office/powerpoint/2010/main" val="3291685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{16DB99D0-C53A-274F-B6BB-46ECB7C6F324}tf10001060</Template>
  <TotalTime>6249</TotalTime>
  <Words>367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Java Session</vt:lpstr>
      <vt:lpstr>Basic Challenge</vt:lpstr>
      <vt:lpstr>ArrayList Methods() </vt:lpstr>
      <vt:lpstr>Basic Challenge</vt:lpstr>
      <vt:lpstr>Iterating using for loop</vt:lpstr>
      <vt:lpstr>Iterating using for each</vt:lpstr>
      <vt:lpstr>Basic Challenge</vt:lpstr>
      <vt:lpstr>Basic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Microsoft Office User</dc:creator>
  <cp:lastModifiedBy>Microsoft Office User</cp:lastModifiedBy>
  <cp:revision>159</cp:revision>
  <dcterms:created xsi:type="dcterms:W3CDTF">2020-09-23T19:59:07Z</dcterms:created>
  <dcterms:modified xsi:type="dcterms:W3CDTF">2020-10-21T08:43:27Z</dcterms:modified>
</cp:coreProperties>
</file>