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>
        <p:scale>
          <a:sx n="106" d="100"/>
          <a:sy n="106" d="100"/>
        </p:scale>
        <p:origin x="7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Java is a high level and object oriented programming language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Java helps developers write once, run anywhere ( WORA )  i.e.</a:t>
            </a:r>
          </a:p>
          <a:p>
            <a:pPr marL="0" indent="0">
              <a:buNone/>
            </a:pPr>
            <a:r>
              <a:rPr lang="en-US" sz="2200" dirty="0"/>
              <a:t>	platform independent</a:t>
            </a:r>
          </a:p>
          <a:p>
            <a:endParaRPr lang="en-US" sz="2200" dirty="0"/>
          </a:p>
          <a:p>
            <a:r>
              <a:rPr lang="en-US" sz="2200" dirty="0"/>
              <a:t>Java is a Interpreted language</a:t>
            </a:r>
          </a:p>
          <a:p>
            <a:endParaRPr lang="en-US" sz="2200" dirty="0"/>
          </a:p>
          <a:p>
            <a:r>
              <a:rPr lang="en-US" sz="2200" dirty="0"/>
              <a:t>Officially supported language for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95009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Why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Number Of Jobs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Multiple career options</a:t>
            </a:r>
          </a:p>
          <a:p>
            <a:endParaRPr lang="en-US" sz="2200" dirty="0"/>
          </a:p>
          <a:p>
            <a:r>
              <a:rPr lang="en-US" sz="2200" dirty="0"/>
              <a:t>Community support</a:t>
            </a:r>
          </a:p>
          <a:p>
            <a:endParaRPr lang="en-US" sz="2200" dirty="0"/>
          </a:p>
          <a:p>
            <a:r>
              <a:rPr lang="en-US" sz="2200" dirty="0"/>
              <a:t>Used in Big Five</a:t>
            </a:r>
          </a:p>
        </p:txBody>
      </p:sp>
    </p:spTree>
    <p:extLst>
      <p:ext uri="{BB962C8B-B14F-4D97-AF65-F5344CB8AC3E}">
        <p14:creationId xmlns:p14="http://schemas.microsoft.com/office/powerpoint/2010/main" val="329827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Platform Independent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Object oriented programming language</a:t>
            </a:r>
          </a:p>
          <a:p>
            <a:endParaRPr lang="en-US" sz="2200" dirty="0"/>
          </a:p>
          <a:p>
            <a:r>
              <a:rPr lang="en-US" sz="2200" dirty="0"/>
              <a:t>More Secure</a:t>
            </a:r>
          </a:p>
          <a:p>
            <a:endParaRPr lang="en-US" sz="2200" dirty="0"/>
          </a:p>
          <a:p>
            <a:r>
              <a:rPr lang="en-US" sz="2200" dirty="0"/>
              <a:t>Robust ( Strong )</a:t>
            </a:r>
          </a:p>
        </p:txBody>
      </p:sp>
    </p:spTree>
    <p:extLst>
      <p:ext uri="{BB962C8B-B14F-4D97-AF65-F5344CB8AC3E}">
        <p14:creationId xmlns:p14="http://schemas.microsoft.com/office/powerpoint/2010/main" val="9372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388B-34E6-A143-AFA3-CD691AEB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8CE8-BF32-704E-B255-391281A9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:</a:t>
            </a:r>
          </a:p>
          <a:p>
            <a:pPr lvl="1"/>
            <a:r>
              <a:rPr lang="en-US" dirty="0"/>
              <a:t>Primitive Data Types</a:t>
            </a:r>
          </a:p>
          <a:p>
            <a:pPr lvl="1"/>
            <a:r>
              <a:rPr lang="en-US" dirty="0"/>
              <a:t>Non-Primitive Data Types</a:t>
            </a:r>
          </a:p>
          <a:p>
            <a:endParaRPr lang="en-US" dirty="0"/>
          </a:p>
          <a:p>
            <a:r>
              <a:rPr lang="en-US" dirty="0"/>
              <a:t>Primitive Data Types :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Numbers ( byte, short, int, long )</a:t>
            </a:r>
          </a:p>
          <a:p>
            <a:pPr lvl="1"/>
            <a:r>
              <a:rPr lang="en-US" dirty="0"/>
              <a:t>Decimals ( float, double )</a:t>
            </a:r>
          </a:p>
          <a:p>
            <a:pPr lvl="1"/>
            <a:r>
              <a:rPr lang="en-US" dirty="0"/>
              <a:t>char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9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388B-34E6-A143-AFA3-CD691AEB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Operators </a:t>
            </a:r>
            <a:r>
              <a:rPr lang="en-US" dirty="0"/>
              <a:t>( 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8CE8-BF32-704E-B255-391281A9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:</a:t>
            </a:r>
          </a:p>
          <a:p>
            <a:pPr lvl="1"/>
            <a:r>
              <a:rPr lang="en-US" dirty="0"/>
              <a:t>Precedence</a:t>
            </a:r>
          </a:p>
          <a:p>
            <a:pPr lvl="2"/>
            <a:r>
              <a:rPr lang="en-US" dirty="0"/>
              <a:t>Multiply</a:t>
            </a:r>
          </a:p>
          <a:p>
            <a:pPr lvl="2"/>
            <a:r>
              <a:rPr lang="en-US" dirty="0"/>
              <a:t>Divide</a:t>
            </a:r>
          </a:p>
          <a:p>
            <a:pPr lvl="2"/>
            <a:r>
              <a:rPr lang="en-US" dirty="0"/>
              <a:t>Modulo</a:t>
            </a:r>
          </a:p>
          <a:p>
            <a:pPr lvl="2"/>
            <a:r>
              <a:rPr lang="en-US" dirty="0" err="1"/>
              <a:t>Addittion</a:t>
            </a:r>
            <a:endParaRPr lang="en-US" dirty="0"/>
          </a:p>
          <a:p>
            <a:pPr lvl="2"/>
            <a:r>
              <a:rPr lang="en-US" dirty="0"/>
              <a:t>Subtraction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Assignment :</a:t>
            </a:r>
          </a:p>
          <a:p>
            <a:pPr lvl="1"/>
            <a:r>
              <a:rPr lang="en-US" dirty="0"/>
              <a:t>Equals ( = )</a:t>
            </a:r>
          </a:p>
          <a:p>
            <a:pPr lvl="1"/>
            <a:r>
              <a:rPr lang="en-US" dirty="0"/>
              <a:t>Other operator and equals ( *=, /=, %=, +=, -= )</a:t>
            </a:r>
          </a:p>
        </p:txBody>
      </p:sp>
    </p:spTree>
    <p:extLst>
      <p:ext uri="{BB962C8B-B14F-4D97-AF65-F5344CB8AC3E}">
        <p14:creationId xmlns:p14="http://schemas.microsoft.com/office/powerpoint/2010/main" val="412864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388B-34E6-A143-AFA3-CD691AEB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Operators </a:t>
            </a:r>
            <a:r>
              <a:rPr lang="en-US" dirty="0"/>
              <a:t>( 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8CE8-BF32-704E-B255-391281A9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:</a:t>
            </a:r>
          </a:p>
          <a:p>
            <a:pPr lvl="1"/>
            <a:r>
              <a:rPr lang="en-US" dirty="0"/>
              <a:t>less than ( &lt; )</a:t>
            </a:r>
          </a:p>
          <a:p>
            <a:pPr lvl="1"/>
            <a:r>
              <a:rPr lang="en-US" dirty="0"/>
              <a:t>greater than ( &gt; )</a:t>
            </a:r>
          </a:p>
          <a:p>
            <a:pPr lvl="1"/>
            <a:r>
              <a:rPr lang="en-US" dirty="0"/>
              <a:t>Equal to ( == )</a:t>
            </a:r>
          </a:p>
          <a:p>
            <a:pPr lvl="1"/>
            <a:r>
              <a:rPr lang="en-US" dirty="0"/>
              <a:t>Not Equal to ( != )</a:t>
            </a:r>
          </a:p>
          <a:p>
            <a:pPr lvl="1"/>
            <a:r>
              <a:rPr lang="en-US" dirty="0"/>
              <a:t>less than or equal to ( &lt;= ) </a:t>
            </a:r>
          </a:p>
          <a:p>
            <a:pPr lvl="1"/>
            <a:r>
              <a:rPr lang="en-US" dirty="0"/>
              <a:t>greater than or equal to ( &gt;= )</a:t>
            </a:r>
          </a:p>
          <a:p>
            <a:pPr lvl="1"/>
            <a:endParaRPr lang="en-US" dirty="0"/>
          </a:p>
          <a:p>
            <a:r>
              <a:rPr lang="en-US" dirty="0"/>
              <a:t>Logical :</a:t>
            </a:r>
          </a:p>
          <a:p>
            <a:pPr lvl="1"/>
            <a:r>
              <a:rPr lang="en-US" dirty="0"/>
              <a:t>And ( &amp;&amp; )</a:t>
            </a:r>
          </a:p>
          <a:p>
            <a:pPr lvl="1"/>
            <a:r>
              <a:rPr lang="en-US" dirty="0"/>
              <a:t>Or ( || )</a:t>
            </a:r>
          </a:p>
        </p:txBody>
      </p:sp>
    </p:spTree>
    <p:extLst>
      <p:ext uri="{BB962C8B-B14F-4D97-AF65-F5344CB8AC3E}">
        <p14:creationId xmlns:p14="http://schemas.microsoft.com/office/powerpoint/2010/main" val="1275796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3360</TotalTime>
  <Words>192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Introduction to Java</vt:lpstr>
      <vt:lpstr>What is Java?</vt:lpstr>
      <vt:lpstr>Why Java?</vt:lpstr>
      <vt:lpstr>Features of Java</vt:lpstr>
      <vt:lpstr>Variables</vt:lpstr>
      <vt:lpstr>Operators ( Part 1)</vt:lpstr>
      <vt:lpstr>Operators ( 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12</cp:revision>
  <dcterms:created xsi:type="dcterms:W3CDTF">2020-09-23T19:59:07Z</dcterms:created>
  <dcterms:modified xsi:type="dcterms:W3CDTF">2020-09-27T12:38:42Z</dcterms:modified>
</cp:coreProperties>
</file>