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1"/>
  </p:sldMasterIdLst>
  <p:notesMasterIdLst>
    <p:notesMasterId r:id="rId10"/>
  </p:notesMasterIdLst>
  <p:sldIdLst>
    <p:sldId id="256" r:id="rId2"/>
    <p:sldId id="297" r:id="rId3"/>
    <p:sldId id="302" r:id="rId4"/>
    <p:sldId id="301" r:id="rId5"/>
    <p:sldId id="303" r:id="rId6"/>
    <p:sldId id="304" r:id="rId7"/>
    <p:sldId id="305" r:id="rId8"/>
    <p:sldId id="30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A447"/>
    <a:srgbClr val="5B8A3C"/>
    <a:srgbClr val="AD4AF8"/>
    <a:srgbClr val="10F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26A03-E66E-8B47-95BC-A942B82533AC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80EF8-FE6C-7B4A-B3A0-D367C6A2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9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468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54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955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74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5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3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4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4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2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1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3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3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66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FD10-E0BE-CF4E-8418-30FD0C0AB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9164D-632C-2740-B4EB-95FA0DE34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Class</a:t>
            </a:r>
            <a:r>
              <a:rPr lang="en-US" sz="1600" dirty="0"/>
              <a:t> </a:t>
            </a:r>
            <a:r>
              <a:rPr lang="en-US" sz="2400" dirty="0"/>
              <a:t>16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650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Scanner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045C-112E-2744-A63D-96A99F846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48557" cy="38807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import  </a:t>
            </a:r>
            <a:r>
              <a:rPr lang="en-US" sz="2400" dirty="0" err="1"/>
              <a:t>java.util.Scanner</a:t>
            </a:r>
            <a:r>
              <a:rPr lang="en-US" sz="2400" dirty="0"/>
              <a:t>;</a:t>
            </a:r>
            <a:endParaRPr lang="en-US" sz="2200" dirty="0"/>
          </a:p>
          <a:p>
            <a:endParaRPr lang="en-US" sz="2400" dirty="0"/>
          </a:p>
          <a:p>
            <a:r>
              <a:rPr lang="en-US" sz="2400" dirty="0"/>
              <a:t>Scanner obj = new Scanner( </a:t>
            </a:r>
            <a:r>
              <a:rPr lang="en-US" sz="2400" dirty="0" err="1"/>
              <a:t>System.in</a:t>
            </a:r>
            <a:r>
              <a:rPr lang="en-US" sz="2400" dirty="0"/>
              <a:t>);</a:t>
            </a:r>
            <a:endParaRPr lang="en-US" sz="2200" dirty="0"/>
          </a:p>
          <a:p>
            <a:endParaRPr lang="en-US" sz="2400" dirty="0"/>
          </a:p>
          <a:p>
            <a:r>
              <a:rPr lang="en-US" sz="2400" dirty="0"/>
              <a:t>Scanner class is used for taking input</a:t>
            </a:r>
          </a:p>
          <a:p>
            <a:endParaRPr lang="en-US" sz="2400" dirty="0"/>
          </a:p>
          <a:p>
            <a:r>
              <a:rPr lang="en-US" sz="2400" dirty="0" err="1"/>
              <a:t>System.in</a:t>
            </a:r>
            <a:r>
              <a:rPr lang="en-US" sz="2400" dirty="0"/>
              <a:t>  tells we want input from console same we use</a:t>
            </a:r>
          </a:p>
          <a:p>
            <a:pPr marL="0" indent="0">
              <a:buNone/>
            </a:pPr>
            <a:r>
              <a:rPr lang="en-US" sz="2400" dirty="0"/>
              <a:t>	to show output </a:t>
            </a:r>
            <a:r>
              <a:rPr lang="en-US" sz="2400" dirty="0" err="1"/>
              <a:t>System.out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586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A3D5E7-5E38-CF4B-B948-BA1EF6D4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used by Scanner for Input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E93CFFE-2439-5E40-B1F8-24F1AFD3A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83621"/>
              </p:ext>
            </p:extLst>
          </p:nvPr>
        </p:nvGraphicFramePr>
        <p:xfrm>
          <a:off x="677863" y="2160588"/>
          <a:ext cx="859631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581110364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747280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01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nextByte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27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nextShort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nextInt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56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nextLong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9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nextFloat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845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nextDouble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16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nextLine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3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17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nextBoolean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22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045C-112E-2744-A63D-96A99F846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48557" cy="3880773"/>
          </a:xfrm>
        </p:spPr>
        <p:txBody>
          <a:bodyPr>
            <a:normAutofit lnSpcReduction="10000"/>
          </a:bodyPr>
          <a:lstStyle/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Addition of two number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Input :    number 1         number 2</a:t>
            </a:r>
          </a:p>
          <a:p>
            <a:pPr marL="0" indent="0">
              <a:buNone/>
            </a:pPr>
            <a:r>
              <a:rPr lang="en-US" sz="2400" dirty="0"/>
              <a:t>Output : number 1 + number 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_&gt;  2   5</a:t>
            </a:r>
          </a:p>
          <a:p>
            <a:pPr marL="0" indent="0">
              <a:buNone/>
            </a:pPr>
            <a:r>
              <a:rPr lang="en-US" sz="2400" dirty="0"/>
              <a:t>_&gt;  7</a:t>
            </a:r>
          </a:p>
        </p:txBody>
      </p:sp>
    </p:spTree>
    <p:extLst>
      <p:ext uri="{BB962C8B-B14F-4D97-AF65-F5344CB8AC3E}">
        <p14:creationId xmlns:p14="http://schemas.microsoft.com/office/powerpoint/2010/main" val="309339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\n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045C-112E-2744-A63D-96A99F846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48557" cy="388077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Take int, double and string inputs and return in reversed order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Input :    10     10.5     Hello</a:t>
            </a:r>
          </a:p>
          <a:p>
            <a:pPr marL="0" indent="0">
              <a:buNone/>
            </a:pPr>
            <a:r>
              <a:rPr lang="en-US" sz="2400" dirty="0"/>
              <a:t>Output : 		Hello 		10.5		10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967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number Input 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045C-112E-2744-A63D-96A99F846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4855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Get Input of 5 numbers and print addition of them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400" dirty="0"/>
              <a:t>Input :    1	2	3	4	5</a:t>
            </a:r>
          </a:p>
          <a:p>
            <a:pPr marL="0" indent="0">
              <a:buNone/>
            </a:pPr>
            <a:r>
              <a:rPr lang="en-US" sz="2400" dirty="0"/>
              <a:t>Output : 	15</a:t>
            </a:r>
          </a:p>
        </p:txBody>
      </p:sp>
    </p:spTree>
    <p:extLst>
      <p:ext uri="{BB962C8B-B14F-4D97-AF65-F5344CB8AC3E}">
        <p14:creationId xmlns:p14="http://schemas.microsoft.com/office/powerpoint/2010/main" val="74966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number Input 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045C-112E-2744-A63D-96A99F846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4855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Get Input of numbers until -1 occurs and then </a:t>
            </a:r>
          </a:p>
          <a:p>
            <a:pPr marL="0" indent="0">
              <a:buNone/>
            </a:pPr>
            <a:r>
              <a:rPr lang="en-IN" sz="2400" dirty="0"/>
              <a:t>print addition of them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400" dirty="0"/>
              <a:t>Input :    1	2	3	4	5   6   -1</a:t>
            </a:r>
          </a:p>
          <a:p>
            <a:pPr marL="0" indent="0">
              <a:buNone/>
            </a:pPr>
            <a:r>
              <a:rPr lang="en-US" sz="2400" dirty="0"/>
              <a:t>Output : 	21</a:t>
            </a:r>
          </a:p>
        </p:txBody>
      </p:sp>
    </p:spTree>
    <p:extLst>
      <p:ext uri="{BB962C8B-B14F-4D97-AF65-F5344CB8AC3E}">
        <p14:creationId xmlns:p14="http://schemas.microsoft.com/office/powerpoint/2010/main" val="83429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number Input 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045C-112E-2744-A63D-96A99F846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4855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Get Inputs based on length given and then print addition of them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400" dirty="0"/>
              <a:t>Input :    5  1  2  3  4  5</a:t>
            </a:r>
          </a:p>
          <a:p>
            <a:pPr marL="0" indent="0">
              <a:buNone/>
            </a:pPr>
            <a:r>
              <a:rPr lang="en-US" sz="2400" dirty="0"/>
              <a:t>Explanation : first 5 is number of inputs</a:t>
            </a:r>
          </a:p>
          <a:p>
            <a:pPr marL="0" indent="0">
              <a:buNone/>
            </a:pPr>
            <a:r>
              <a:rPr lang="en-US" sz="2400" dirty="0"/>
              <a:t>Output : </a:t>
            </a:r>
            <a:r>
              <a:rPr lang="en-US" sz="2400"/>
              <a:t>	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646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{16DB99D0-C53A-274F-B6BB-46ECB7C6F324}tf10001060</Template>
  <TotalTime>6424</TotalTime>
  <Words>247</Words>
  <Application>Microsoft Macintosh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Java Session</vt:lpstr>
      <vt:lpstr>Scanner Input</vt:lpstr>
      <vt:lpstr>Methods used by Scanner for Input</vt:lpstr>
      <vt:lpstr>Input Problem </vt:lpstr>
      <vt:lpstr>Escaping \n Problem</vt:lpstr>
      <vt:lpstr>Multi number Input Problem 1</vt:lpstr>
      <vt:lpstr>Multi number Input Problem 2</vt:lpstr>
      <vt:lpstr>Multi number Input Problem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Microsoft Office User</dc:creator>
  <cp:lastModifiedBy>Microsoft Office User</cp:lastModifiedBy>
  <cp:revision>197</cp:revision>
  <dcterms:created xsi:type="dcterms:W3CDTF">2020-09-23T19:59:07Z</dcterms:created>
  <dcterms:modified xsi:type="dcterms:W3CDTF">2020-10-21T10:21:03Z</dcterms:modified>
</cp:coreProperties>
</file>