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63" r:id="rId3"/>
    <p:sldId id="264" r:id="rId4"/>
    <p:sldId id="257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Escape characters ( \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\”  -&gt; ”</a:t>
            </a:r>
          </a:p>
          <a:p>
            <a:endParaRPr lang="en-US" sz="2200" dirty="0"/>
          </a:p>
          <a:p>
            <a:r>
              <a:rPr lang="en-US" sz="2200" dirty="0"/>
              <a:t>\\  -&gt;  \</a:t>
            </a:r>
          </a:p>
          <a:p>
            <a:endParaRPr lang="en-US" sz="2200" dirty="0"/>
          </a:p>
          <a:p>
            <a:r>
              <a:rPr lang="en-US" sz="2200" dirty="0"/>
              <a:t>\n  -&gt; new Line</a:t>
            </a:r>
          </a:p>
          <a:p>
            <a:endParaRPr lang="en-US" sz="2200" dirty="0"/>
          </a:p>
          <a:p>
            <a:r>
              <a:rPr lang="en-US" sz="2200" dirty="0"/>
              <a:t>\t  -&gt; tab</a:t>
            </a:r>
          </a:p>
          <a:p>
            <a:endParaRPr lang="en-US" sz="2200" dirty="0"/>
          </a:p>
          <a:p>
            <a:r>
              <a:rPr lang="en-US" sz="2200" dirty="0"/>
              <a:t>\b  -&gt; backspace</a:t>
            </a:r>
          </a:p>
        </p:txBody>
      </p:sp>
    </p:spTree>
    <p:extLst>
      <p:ext uri="{BB962C8B-B14F-4D97-AF65-F5344CB8AC3E}">
        <p14:creationId xmlns:p14="http://schemas.microsoft.com/office/powerpoint/2010/main" val="134258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Print and </a:t>
            </a:r>
            <a:r>
              <a:rPr lang="en-US" sz="4400" dirty="0" err="1"/>
              <a:t>Println</a:t>
            </a:r>
            <a:r>
              <a:rPr lang="en-US" sz="44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64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print -&gt; Prints in same line</a:t>
            </a:r>
          </a:p>
          <a:p>
            <a:endParaRPr lang="en-US" sz="2200" dirty="0"/>
          </a:p>
          <a:p>
            <a:r>
              <a:rPr lang="en-US" sz="2200" dirty="0" err="1"/>
              <a:t>println</a:t>
            </a:r>
            <a:r>
              <a:rPr lang="en-US" sz="2200" dirty="0"/>
              <a:t> -&gt; Prints in next Line</a:t>
            </a:r>
          </a:p>
          <a:p>
            <a:endParaRPr lang="en-US" sz="2200" dirty="0"/>
          </a:p>
          <a:p>
            <a:r>
              <a:rPr lang="en-US" sz="2200" dirty="0"/>
              <a:t>Both of them are important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print or </a:t>
            </a:r>
            <a:r>
              <a:rPr lang="en-US" sz="2200" dirty="0" err="1"/>
              <a:t>println</a:t>
            </a:r>
            <a:r>
              <a:rPr lang="en-US" sz="2200" dirty="0"/>
              <a:t> if only one you can choose?</a:t>
            </a:r>
          </a:p>
        </p:txBody>
      </p:sp>
    </p:spTree>
    <p:extLst>
      <p:ext uri="{BB962C8B-B14F-4D97-AF65-F5344CB8AC3E}">
        <p14:creationId xmlns:p14="http://schemas.microsoft.com/office/powerpoint/2010/main" val="345142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64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Sequence of characters</a:t>
            </a:r>
          </a:p>
          <a:p>
            <a:endParaRPr lang="en-US" sz="2200" dirty="0"/>
          </a:p>
          <a:p>
            <a:r>
              <a:rPr lang="en-US" sz="2200" dirty="0"/>
              <a:t>Strings are object</a:t>
            </a:r>
          </a:p>
          <a:p>
            <a:endParaRPr lang="en-US" sz="2200" dirty="0"/>
          </a:p>
          <a:p>
            <a:r>
              <a:rPr lang="en-US" sz="2200" dirty="0"/>
              <a:t>Strings are Immutable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Same values are in same memory place</a:t>
            </a:r>
          </a:p>
        </p:txBody>
      </p:sp>
    </p:spTree>
    <p:extLst>
      <p:ext uri="{BB962C8B-B14F-4D97-AF65-F5344CB8AC3E}">
        <p14:creationId xmlns:p14="http://schemas.microsoft.com/office/powerpoint/2010/main" val="395009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Common ways to create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String str = “Hello”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String str = new (“Hello”)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char characters [] = </a:t>
            </a:r>
            <a:r>
              <a:rPr lang="en-IN" dirty="0"/>
              <a:t>{ 'H', 'e', 'l', 'l', 'o'}; </a:t>
            </a:r>
            <a:endParaRPr lang="en-US" sz="2200" dirty="0"/>
          </a:p>
          <a:p>
            <a:r>
              <a:rPr lang="en-US" sz="2200" dirty="0"/>
              <a:t>String str = new ( characters)</a:t>
            </a:r>
          </a:p>
        </p:txBody>
      </p:sp>
    </p:spTree>
    <p:extLst>
      <p:ext uri="{BB962C8B-B14F-4D97-AF65-F5344CB8AC3E}">
        <p14:creationId xmlns:p14="http://schemas.microsoft.com/office/powerpoint/2010/main" val="329827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String </a:t>
            </a:r>
            <a:r>
              <a:rPr lang="en-US" sz="2200" dirty="0" err="1"/>
              <a:t>concat</a:t>
            </a:r>
            <a:r>
              <a:rPr lang="en-US" sz="2200" dirty="0"/>
              <a:t>( String str)</a:t>
            </a:r>
          </a:p>
          <a:p>
            <a:endParaRPr lang="en-US" sz="2200" dirty="0"/>
          </a:p>
          <a:p>
            <a:r>
              <a:rPr lang="en-US" sz="2200" dirty="0"/>
              <a:t>int length()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two string concatenate both of them with space in between and print the result and length of result.</a:t>
            </a:r>
          </a:p>
        </p:txBody>
      </p:sp>
    </p:spTree>
    <p:extLst>
      <p:ext uri="{BB962C8B-B14F-4D97-AF65-F5344CB8AC3E}">
        <p14:creationId xmlns:p14="http://schemas.microsoft.com/office/powerpoint/2010/main" val="391422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String </a:t>
            </a:r>
            <a:r>
              <a:rPr lang="en-US" sz="2200" dirty="0" err="1"/>
              <a:t>toUpperCase</a:t>
            </a:r>
            <a:r>
              <a:rPr lang="en-US" sz="2200" dirty="0"/>
              <a:t>()</a:t>
            </a:r>
          </a:p>
          <a:p>
            <a:endParaRPr lang="en-US" sz="2200" dirty="0"/>
          </a:p>
          <a:p>
            <a:r>
              <a:rPr lang="en-US" sz="2200" dirty="0"/>
              <a:t>String </a:t>
            </a:r>
            <a:r>
              <a:rPr lang="en-US" sz="2200" dirty="0" err="1"/>
              <a:t>toLowerCase</a:t>
            </a:r>
            <a:r>
              <a:rPr lang="en-US" sz="2200" dirty="0"/>
              <a:t>()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 String check whether String is uppercase, lowercase or none of these.</a:t>
            </a:r>
          </a:p>
        </p:txBody>
      </p:sp>
    </p:spTree>
    <p:extLst>
      <p:ext uri="{BB962C8B-B14F-4D97-AF65-F5344CB8AC3E}">
        <p14:creationId xmlns:p14="http://schemas.microsoft.com/office/powerpoint/2010/main" val="186063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Important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String contains()</a:t>
            </a:r>
          </a:p>
          <a:p>
            <a:endParaRPr lang="en-US" sz="2200" dirty="0"/>
          </a:p>
          <a:p>
            <a:r>
              <a:rPr lang="en-US" sz="2200" dirty="0"/>
              <a:t>String </a:t>
            </a:r>
            <a:r>
              <a:rPr lang="en-US" sz="2200" dirty="0" err="1"/>
              <a:t>indexOf</a:t>
            </a:r>
            <a:r>
              <a:rPr lang="en-US" sz="2200" dirty="0"/>
              <a:t>()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two Strings str1 and str2 check whether str1 contains str2 and if true then print start and end index of str2 in str1.</a:t>
            </a:r>
          </a:p>
        </p:txBody>
      </p:sp>
    </p:spTree>
    <p:extLst>
      <p:ext uri="{BB962C8B-B14F-4D97-AF65-F5344CB8AC3E}">
        <p14:creationId xmlns:p14="http://schemas.microsoft.com/office/powerpoint/2010/main" val="214709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Try this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Q. Given a Strings containing Mail Address print the start and end of domain name with and without .</a:t>
            </a:r>
            <a:r>
              <a:rPr lang="en-US" sz="2200" dirty="0" err="1"/>
              <a:t>tld</a:t>
            </a:r>
            <a:r>
              <a:rPr lang="en-US" sz="2200" dirty="0"/>
              <a:t> ( com, in, etc..)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name@gmail.com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with = 5 -&gt; 13</a:t>
            </a:r>
          </a:p>
          <a:p>
            <a:pPr marL="0" indent="0">
              <a:buNone/>
            </a:pPr>
            <a:r>
              <a:rPr lang="en-US" sz="2200" dirty="0"/>
              <a:t>	without = 5 -&gt; 9</a:t>
            </a:r>
          </a:p>
        </p:txBody>
      </p:sp>
    </p:spTree>
    <p:extLst>
      <p:ext uri="{BB962C8B-B14F-4D97-AF65-F5344CB8AC3E}">
        <p14:creationId xmlns:p14="http://schemas.microsoft.com/office/powerpoint/2010/main" val="3110007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4218</TotalTime>
  <Words>265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Java Session</vt:lpstr>
      <vt:lpstr>Escape characters ( \ )</vt:lpstr>
      <vt:lpstr>Print and Println?</vt:lpstr>
      <vt:lpstr>What is String?</vt:lpstr>
      <vt:lpstr>Common ways to create String</vt:lpstr>
      <vt:lpstr>Important String Methods</vt:lpstr>
      <vt:lpstr>Important String Methods</vt:lpstr>
      <vt:lpstr>Important String Methods</vt:lpstr>
      <vt:lpstr>Try this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35</cp:revision>
  <dcterms:created xsi:type="dcterms:W3CDTF">2020-09-23T19:59:07Z</dcterms:created>
  <dcterms:modified xsi:type="dcterms:W3CDTF">2020-10-01T16:31:24Z</dcterms:modified>
</cp:coreProperties>
</file>