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5" r:id="rId1"/>
  </p:sldMasterIdLst>
  <p:sldIdLst>
    <p:sldId id="256" r:id="rId2"/>
    <p:sldId id="262" r:id="rId3"/>
    <p:sldId id="266" r:id="rId4"/>
    <p:sldId id="267" r:id="rId5"/>
    <p:sldId id="263" r:id="rId6"/>
    <p:sldId id="268" r:id="rId7"/>
    <p:sldId id="269" r:id="rId8"/>
    <p:sldId id="270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4AF8"/>
    <a:srgbClr val="10F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5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9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3468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54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9550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74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5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6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3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4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4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2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1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3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3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98E40-284D-E84D-80BD-87D64FC2721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66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FD10-E0BE-CF4E-8418-30FD0C0AB4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9164D-632C-2740-B4EB-95FA0DE34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Class</a:t>
            </a:r>
            <a:r>
              <a:rPr lang="en-US" sz="1600" dirty="0"/>
              <a:t> </a:t>
            </a:r>
            <a:r>
              <a:rPr lang="en-US" sz="2400" dirty="0"/>
              <a:t>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650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B761-F332-D748-81EA-FB96A2CB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Important 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68E8-E629-3E4E-9DC4-9B3129A0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boolean</a:t>
            </a:r>
            <a:r>
              <a:rPr lang="en-US" sz="2200" dirty="0"/>
              <a:t> </a:t>
            </a:r>
            <a:r>
              <a:rPr lang="en-US" sz="2200" dirty="0" err="1"/>
              <a:t>startsWith</a:t>
            </a:r>
            <a:r>
              <a:rPr lang="en-US" sz="2200" dirty="0"/>
              <a:t>()</a:t>
            </a:r>
          </a:p>
          <a:p>
            <a:endParaRPr lang="en-US" sz="2200" dirty="0"/>
          </a:p>
          <a:p>
            <a:r>
              <a:rPr lang="en-US" sz="2200" dirty="0" err="1"/>
              <a:t>boolean</a:t>
            </a:r>
            <a:r>
              <a:rPr lang="en-US" sz="2200" dirty="0"/>
              <a:t> </a:t>
            </a:r>
            <a:r>
              <a:rPr lang="en-US" sz="2200" dirty="0" err="1"/>
              <a:t>endsWith</a:t>
            </a:r>
            <a:r>
              <a:rPr lang="en-US" sz="2200" dirty="0"/>
              <a:t>()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Q. Given a string str check whether str is a valid website </a:t>
            </a:r>
            <a:r>
              <a:rPr lang="en-US" sz="2200" dirty="0" err="1"/>
              <a:t>url</a:t>
            </a:r>
            <a:r>
              <a:rPr lang="en-US" sz="2200" dirty="0"/>
              <a:t> or not. 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url</a:t>
            </a:r>
            <a:r>
              <a:rPr lang="en-US" sz="2200" dirty="0"/>
              <a:t> is valid if it starts with www. and ends with .com</a:t>
            </a:r>
          </a:p>
        </p:txBody>
      </p:sp>
    </p:spTree>
    <p:extLst>
      <p:ext uri="{BB962C8B-B14F-4D97-AF65-F5344CB8AC3E}">
        <p14:creationId xmlns:p14="http://schemas.microsoft.com/office/powerpoint/2010/main" val="214709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B761-F332-D748-81EA-FB96A2CB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Important 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68E8-E629-3E4E-9DC4-9B3129A0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String replace( String old, String new)</a:t>
            </a:r>
          </a:p>
          <a:p>
            <a:r>
              <a:rPr lang="en-US" sz="2200" dirty="0"/>
              <a:t>String replace( char old, char new)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Q. Given a string str containing “is” replace it with “was” to make string past tense</a:t>
            </a:r>
          </a:p>
          <a:p>
            <a:pPr marL="0" indent="0">
              <a:buNone/>
            </a:pPr>
            <a:r>
              <a:rPr lang="en-US" sz="2200" dirty="0"/>
              <a:t>	Java is new 	-&gt;		Java was new</a:t>
            </a:r>
          </a:p>
        </p:txBody>
      </p:sp>
    </p:spTree>
    <p:extLst>
      <p:ext uri="{BB962C8B-B14F-4D97-AF65-F5344CB8AC3E}">
        <p14:creationId xmlns:p14="http://schemas.microsoft.com/office/powerpoint/2010/main" val="97819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B761-F332-D748-81EA-FB96A2CB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Important 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68E8-E629-3E4E-9DC4-9B3129A0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String trim()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Q. Given a string str remove unwanted spaces from front and rear part of the string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url</a:t>
            </a:r>
            <a:r>
              <a:rPr lang="en-US" sz="2200" dirty="0"/>
              <a:t> is valid if it starts with www. and ends with .com</a:t>
            </a:r>
          </a:p>
        </p:txBody>
      </p:sp>
    </p:spTree>
    <p:extLst>
      <p:ext uri="{BB962C8B-B14F-4D97-AF65-F5344CB8AC3E}">
        <p14:creationId xmlns:p14="http://schemas.microsoft.com/office/powerpoint/2010/main" val="2164054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B761-F332-D748-81EA-FB96A2CB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Difference between String &amp; ch</a:t>
            </a:r>
            <a:r>
              <a:rPr lang="en-US" sz="4000" dirty="0"/>
              <a:t>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68E8-E629-3E4E-9DC4-9B3129A01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String :</a:t>
            </a:r>
          </a:p>
          <a:p>
            <a:pPr lvl="1"/>
            <a:r>
              <a:rPr lang="en-US" sz="2000" dirty="0"/>
              <a:t>Zero or more characters</a:t>
            </a:r>
          </a:p>
          <a:p>
            <a:pPr lvl="1"/>
            <a:r>
              <a:rPr lang="en-US" sz="2000" dirty="0"/>
              <a:t>It is a Class</a:t>
            </a:r>
          </a:p>
          <a:p>
            <a:pPr lvl="1"/>
            <a:r>
              <a:rPr lang="en-US" sz="2000" dirty="0"/>
              <a:t>Double quotes</a:t>
            </a:r>
          </a:p>
          <a:p>
            <a:pPr lvl="1"/>
            <a:r>
              <a:rPr lang="en-US" sz="2000" dirty="0"/>
              <a:t>Doesn’t have an Integer value</a:t>
            </a:r>
          </a:p>
          <a:p>
            <a:pPr lvl="1"/>
            <a:endParaRPr lang="en-US" sz="2000" dirty="0"/>
          </a:p>
          <a:p>
            <a:r>
              <a:rPr lang="en-US" sz="2200" dirty="0"/>
              <a:t>char :</a:t>
            </a:r>
          </a:p>
          <a:p>
            <a:pPr lvl="1"/>
            <a:r>
              <a:rPr lang="en-US" sz="2000" dirty="0"/>
              <a:t>Only one character</a:t>
            </a:r>
          </a:p>
          <a:p>
            <a:pPr lvl="1"/>
            <a:r>
              <a:rPr lang="en-US" sz="2000" dirty="0"/>
              <a:t>It is a primitive datatype</a:t>
            </a:r>
          </a:p>
          <a:p>
            <a:pPr lvl="1"/>
            <a:r>
              <a:rPr lang="en-US" sz="2000" dirty="0"/>
              <a:t>Single quotes</a:t>
            </a:r>
          </a:p>
          <a:p>
            <a:pPr lvl="1"/>
            <a:r>
              <a:rPr lang="en-US" sz="2000" dirty="0"/>
              <a:t>Have an Integer value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258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B761-F332-D748-81EA-FB96A2CB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Important 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68E8-E629-3E4E-9DC4-9B3129A0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char </a:t>
            </a:r>
            <a:r>
              <a:rPr lang="en-US" sz="2200" dirty="0" err="1"/>
              <a:t>charAt</a:t>
            </a:r>
            <a:r>
              <a:rPr lang="en-US" sz="2200" dirty="0"/>
              <a:t>( int index)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Q. Given a string str find the character present at first, middle and last index of the string.</a:t>
            </a:r>
          </a:p>
          <a:p>
            <a:pPr marL="0" indent="0">
              <a:buNone/>
            </a:pPr>
            <a:r>
              <a:rPr lang="en-US" sz="2200" dirty="0"/>
              <a:t>	Program</a:t>
            </a:r>
          </a:p>
          <a:p>
            <a:pPr marL="0" indent="0">
              <a:buNone/>
            </a:pPr>
            <a:r>
              <a:rPr lang="en-US" sz="2200" dirty="0"/>
              <a:t>	P</a:t>
            </a:r>
          </a:p>
          <a:p>
            <a:pPr marL="0" indent="0">
              <a:buNone/>
            </a:pPr>
            <a:r>
              <a:rPr lang="en-US" sz="2200" dirty="0"/>
              <a:t>	g</a:t>
            </a:r>
          </a:p>
          <a:p>
            <a:pPr marL="0" indent="0">
              <a:buNone/>
            </a:pPr>
            <a:r>
              <a:rPr lang="en-US" sz="2200" dirty="0"/>
              <a:t>	m</a:t>
            </a:r>
          </a:p>
        </p:txBody>
      </p:sp>
    </p:spTree>
    <p:extLst>
      <p:ext uri="{BB962C8B-B14F-4D97-AF65-F5344CB8AC3E}">
        <p14:creationId xmlns:p14="http://schemas.microsoft.com/office/powerpoint/2010/main" val="191860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B761-F332-D748-81EA-FB96A2CB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Important 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68E8-E629-3E4E-9DC4-9B3129A0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String[] split()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Q. Given a string str with spaces in between words print all the words in new line.</a:t>
            </a:r>
          </a:p>
          <a:p>
            <a:pPr marL="0" indent="0">
              <a:buNone/>
            </a:pPr>
            <a:r>
              <a:rPr lang="en-US" sz="2200" dirty="0"/>
              <a:t>	Hello World Program</a:t>
            </a:r>
          </a:p>
          <a:p>
            <a:pPr marL="0" indent="0">
              <a:buNone/>
            </a:pPr>
            <a:r>
              <a:rPr lang="en-US" sz="2200" dirty="0"/>
              <a:t>	Hello</a:t>
            </a:r>
          </a:p>
          <a:p>
            <a:pPr marL="0" indent="0">
              <a:buNone/>
            </a:pPr>
            <a:r>
              <a:rPr lang="en-US" sz="2200" dirty="0"/>
              <a:t>	World</a:t>
            </a:r>
          </a:p>
          <a:p>
            <a:pPr marL="0" indent="0">
              <a:buNone/>
            </a:pPr>
            <a:r>
              <a:rPr lang="en-US" sz="2200" dirty="0"/>
              <a:t>	Program</a:t>
            </a:r>
          </a:p>
        </p:txBody>
      </p:sp>
    </p:spTree>
    <p:extLst>
      <p:ext uri="{BB962C8B-B14F-4D97-AF65-F5344CB8AC3E}">
        <p14:creationId xmlns:p14="http://schemas.microsoft.com/office/powerpoint/2010/main" val="1086959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B761-F332-D748-81EA-FB96A2CB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Important 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68E8-E629-3E4E-9DC4-9B3129A0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String </a:t>
            </a:r>
            <a:r>
              <a:rPr lang="en-US" sz="2200" dirty="0" err="1"/>
              <a:t>String.join</a:t>
            </a:r>
            <a:r>
              <a:rPr lang="en-US" sz="2200" dirty="0"/>
              <a:t>( String joiner, String [])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Q. Given a array of string containing date [ 2, 10, 2020] format it with / in middle and print the string.</a:t>
            </a:r>
          </a:p>
          <a:p>
            <a:pPr marL="0" indent="0">
              <a:buNone/>
            </a:pPr>
            <a:r>
              <a:rPr lang="en-US" sz="2200" dirty="0"/>
              <a:t>	[ 2, 10, 2020]</a:t>
            </a:r>
          </a:p>
          <a:p>
            <a:pPr marL="0" indent="0">
              <a:buNone/>
            </a:pPr>
            <a:r>
              <a:rPr lang="en-US" sz="2200" dirty="0"/>
              <a:t>	2 / 10 / 2020</a:t>
            </a:r>
          </a:p>
        </p:txBody>
      </p:sp>
    </p:spTree>
    <p:extLst>
      <p:ext uri="{BB962C8B-B14F-4D97-AF65-F5344CB8AC3E}">
        <p14:creationId xmlns:p14="http://schemas.microsoft.com/office/powerpoint/2010/main" val="1313000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B761-F332-D748-81EA-FB96A2CB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Try this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68E8-E629-3E4E-9DC4-9B3129A0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Q. Given a String count all of the vowels</a:t>
            </a:r>
          </a:p>
          <a:p>
            <a:pPr marL="0" indent="0">
              <a:buNone/>
            </a:pPr>
            <a:r>
              <a:rPr lang="en-US" sz="2200" dirty="0"/>
              <a:t>-&gt;</a:t>
            </a:r>
          </a:p>
          <a:p>
            <a:pPr marL="0" indent="0">
              <a:buNone/>
            </a:pPr>
            <a:r>
              <a:rPr lang="en-US" sz="2200" dirty="0"/>
              <a:t>	Hello World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	Count =&gt; 3  	</a:t>
            </a:r>
            <a:r>
              <a:rPr lang="en-US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//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2200" dirty="0">
                <a:solidFill>
                  <a:schemeClr val="bg1">
                    <a:lumMod val="50000"/>
                    <a:lumOff val="50000"/>
                  </a:schemeClr>
                </a:solidFill>
                <a:highlight>
                  <a:srgbClr val="FFFF00"/>
                </a:highlight>
              </a:rPr>
              <a:t>e</a:t>
            </a:r>
            <a:r>
              <a:rPr lang="en-US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ll</a:t>
            </a:r>
            <a:r>
              <a:rPr lang="en-US" sz="2200" dirty="0">
                <a:solidFill>
                  <a:schemeClr val="bg1">
                    <a:lumMod val="50000"/>
                    <a:lumOff val="50000"/>
                  </a:schemeClr>
                </a:solidFill>
                <a:highlight>
                  <a:srgbClr val="FFFF00"/>
                </a:highlight>
              </a:rPr>
              <a:t>o</a:t>
            </a:r>
            <a:r>
              <a:rPr lang="en-US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W</a:t>
            </a:r>
            <a:r>
              <a:rPr lang="en-US" sz="2200" dirty="0">
                <a:solidFill>
                  <a:schemeClr val="bg1">
                    <a:lumMod val="50000"/>
                    <a:lumOff val="50000"/>
                  </a:schemeClr>
                </a:solidFill>
                <a:highlight>
                  <a:srgbClr val="FFFF00"/>
                </a:highlight>
              </a:rPr>
              <a:t>o</a:t>
            </a:r>
            <a:r>
              <a:rPr lang="en-US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rld</a:t>
            </a:r>
          </a:p>
        </p:txBody>
      </p:sp>
    </p:spTree>
    <p:extLst>
      <p:ext uri="{BB962C8B-B14F-4D97-AF65-F5344CB8AC3E}">
        <p14:creationId xmlns:p14="http://schemas.microsoft.com/office/powerpoint/2010/main" val="31100077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{16DB99D0-C53A-274F-B6BB-46ECB7C6F324}tf10001060</Template>
  <TotalTime>4847</TotalTime>
  <Words>327</Words>
  <Application>Microsoft Macintosh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Java Session</vt:lpstr>
      <vt:lpstr>Important String Methods</vt:lpstr>
      <vt:lpstr>Important String Methods</vt:lpstr>
      <vt:lpstr>Important String Methods</vt:lpstr>
      <vt:lpstr>Difference between String &amp; char</vt:lpstr>
      <vt:lpstr>Important String Methods</vt:lpstr>
      <vt:lpstr>Important String Methods</vt:lpstr>
      <vt:lpstr>Important String Methods</vt:lpstr>
      <vt:lpstr>Try this 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Microsoft Office User</dc:creator>
  <cp:lastModifiedBy>Microsoft Office User</cp:lastModifiedBy>
  <cp:revision>47</cp:revision>
  <dcterms:created xsi:type="dcterms:W3CDTF">2020-09-23T19:59:07Z</dcterms:created>
  <dcterms:modified xsi:type="dcterms:W3CDTF">2020-10-03T06:54:21Z</dcterms:modified>
</cp:coreProperties>
</file>