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262" r:id="rId3"/>
    <p:sldId id="271" r:id="rId4"/>
    <p:sldId id="266" r:id="rId5"/>
    <p:sldId id="272" r:id="rId6"/>
    <p:sldId id="265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47"/>
    <a:srgbClr val="5B8A3C"/>
    <a:srgbClr val="AD4AF8"/>
    <a:srgbClr val="10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E40-284D-E84D-80BD-87D64FC2721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D10-E0BE-CF4E-8418-30FD0C0A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164D-632C-2740-B4EB-95FA0DE34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</a:t>
            </a:r>
            <a:r>
              <a:rPr lang="en-US" sz="1600" dirty="0"/>
              <a:t> </a:t>
            </a:r>
            <a:r>
              <a:rPr lang="en-US" sz="2400" dirty="0"/>
              <a:t>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5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Summary of the String Section</a:t>
            </a:r>
            <a:br>
              <a:rPr lang="en-US" sz="4400" dirty="0"/>
            </a:br>
            <a:r>
              <a:rPr lang="en-US" sz="2400" dirty="0">
                <a:solidFill>
                  <a:srgbClr val="6BA447"/>
                </a:solidFill>
              </a:rPr>
              <a:t>Points needs to be remembered</a:t>
            </a:r>
            <a:endParaRPr lang="en-US" sz="4400" dirty="0">
              <a:solidFill>
                <a:srgbClr val="6BA44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Escape characters  ( \ )</a:t>
            </a:r>
          </a:p>
          <a:p>
            <a:r>
              <a:rPr lang="en-US" sz="2400" dirty="0"/>
              <a:t>print vs </a:t>
            </a:r>
            <a:r>
              <a:rPr lang="en-US" sz="2400" dirty="0" err="1"/>
              <a:t>println</a:t>
            </a:r>
            <a:endParaRPr lang="en-US" sz="2400" dirty="0"/>
          </a:p>
          <a:p>
            <a:r>
              <a:rPr lang="en-US" sz="2400" dirty="0"/>
              <a:t>What is String?</a:t>
            </a:r>
          </a:p>
          <a:p>
            <a:r>
              <a:rPr lang="en-US" sz="2400" dirty="0"/>
              <a:t>equals()</a:t>
            </a:r>
          </a:p>
          <a:p>
            <a:r>
              <a:rPr lang="en-US" sz="2400" dirty="0" err="1"/>
              <a:t>concat</a:t>
            </a:r>
            <a:r>
              <a:rPr lang="en-US" sz="2400" dirty="0"/>
              <a:t>()</a:t>
            </a:r>
          </a:p>
          <a:p>
            <a:r>
              <a:rPr lang="en-US" sz="2400" dirty="0"/>
              <a:t>length()</a:t>
            </a:r>
          </a:p>
          <a:p>
            <a:r>
              <a:rPr lang="en-US" sz="2400" dirty="0" err="1"/>
              <a:t>toUpperCase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toLowerCase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709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Summary of the String Section</a:t>
            </a:r>
            <a:br>
              <a:rPr lang="en-US" sz="4400" dirty="0"/>
            </a:br>
            <a:r>
              <a:rPr lang="en-US" sz="2400" dirty="0">
                <a:solidFill>
                  <a:srgbClr val="6BA447"/>
                </a:solidFill>
              </a:rPr>
              <a:t>Points needs to be remembered</a:t>
            </a:r>
            <a:endParaRPr lang="en-US" sz="4400" dirty="0">
              <a:solidFill>
                <a:srgbClr val="6BA44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contains()</a:t>
            </a:r>
          </a:p>
          <a:p>
            <a:r>
              <a:rPr lang="en-US" sz="2400" dirty="0" err="1"/>
              <a:t>indexOf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startsWith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endsWith</a:t>
            </a:r>
            <a:r>
              <a:rPr lang="en-US" sz="2400" dirty="0"/>
              <a:t>()</a:t>
            </a:r>
          </a:p>
          <a:p>
            <a:r>
              <a:rPr lang="en-US" sz="2400" dirty="0"/>
              <a:t>replace()</a:t>
            </a:r>
          </a:p>
          <a:p>
            <a:r>
              <a:rPr lang="en-US" sz="2400" dirty="0"/>
              <a:t>trim()</a:t>
            </a:r>
          </a:p>
          <a:p>
            <a:r>
              <a:rPr lang="en-US" sz="2400" dirty="0"/>
              <a:t>Difference between String &amp; char</a:t>
            </a:r>
          </a:p>
          <a:p>
            <a:r>
              <a:rPr lang="en-US" sz="2400" dirty="0" err="1"/>
              <a:t>charAt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306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split()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Converts a String into an array as per dividing parameter</a:t>
            </a:r>
          </a:p>
          <a:p>
            <a:endParaRPr lang="en-US" sz="2200" dirty="0"/>
          </a:p>
          <a:p>
            <a:r>
              <a:rPr lang="en-US" sz="2200" dirty="0"/>
              <a:t>Syntax : 	String[] split( String)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Q. Given a string containing “A|B|C” convert it to an array which only has alphabets in it</a:t>
            </a:r>
          </a:p>
          <a:p>
            <a:pPr marL="0" indent="0">
              <a:buNone/>
            </a:pPr>
            <a:r>
              <a:rPr lang="en-US" sz="2200" dirty="0"/>
              <a:t>	Output		-&gt;</a:t>
            </a:r>
            <a:r>
              <a:rPr lang="en-US" sz="1600" dirty="0"/>
              <a:t>		</a:t>
            </a:r>
            <a:r>
              <a:rPr lang="en-US" sz="2000" dirty="0"/>
              <a:t>A	</a:t>
            </a:r>
          </a:p>
          <a:p>
            <a:pPr marL="1714500" lvl="4" indent="0">
              <a:buNone/>
            </a:pPr>
            <a:r>
              <a:rPr lang="en-US" sz="2000" dirty="0"/>
              <a:t>			B		</a:t>
            </a:r>
          </a:p>
          <a:p>
            <a:pPr marL="1714500" lvl="4" indent="0">
              <a:buNone/>
            </a:pPr>
            <a:r>
              <a:rPr lang="en-US" sz="2000" dirty="0"/>
              <a:t>			C	</a:t>
            </a: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819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join()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Converts a String array into a String as per joining parameter</a:t>
            </a:r>
          </a:p>
          <a:p>
            <a:endParaRPr lang="en-US" sz="2200" dirty="0"/>
          </a:p>
          <a:p>
            <a:r>
              <a:rPr lang="en-US" sz="2200" dirty="0"/>
              <a:t>Syntax : 	String	</a:t>
            </a:r>
            <a:r>
              <a:rPr lang="en-US" sz="2200" dirty="0" err="1"/>
              <a:t>String.join</a:t>
            </a:r>
            <a:r>
              <a:rPr lang="en-US" sz="2200" dirty="0"/>
              <a:t>( String, String [])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Q. Given an array of string containing { A, B, C} convert it to a String having “-” in middle of them.</a:t>
            </a:r>
          </a:p>
          <a:p>
            <a:pPr marL="0" indent="0">
              <a:buNone/>
            </a:pPr>
            <a:r>
              <a:rPr lang="en-US" sz="2200" dirty="0"/>
              <a:t>	Output		-&gt;</a:t>
            </a:r>
            <a:r>
              <a:rPr lang="en-US" sz="1600" dirty="0"/>
              <a:t>		</a:t>
            </a:r>
            <a:r>
              <a:rPr lang="en-US" sz="2000" dirty="0"/>
              <a:t>A-B-C	</a:t>
            </a: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866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given at </a:t>
            </a:r>
            <a:r>
              <a:rPr lang="en-US" dirty="0" err="1"/>
              <a:t>Xorient</a:t>
            </a:r>
            <a:r>
              <a:rPr lang="en-US" dirty="0"/>
              <a:t>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Q. Given a String repeat every characters 1 time from that String and print it.</a:t>
            </a:r>
          </a:p>
          <a:p>
            <a:pPr marL="0" indent="0">
              <a:buNone/>
            </a:pPr>
            <a:r>
              <a:rPr lang="en-US" sz="2200" dirty="0"/>
              <a:t>-&gt;</a:t>
            </a:r>
          </a:p>
          <a:p>
            <a:pPr marL="0" indent="0">
              <a:buNone/>
            </a:pPr>
            <a:r>
              <a:rPr lang="en-US" sz="2200" dirty="0"/>
              <a:t>	Input :		Hello</a:t>
            </a:r>
          </a:p>
          <a:p>
            <a:pPr marL="0" indent="0">
              <a:buNone/>
            </a:pPr>
            <a:r>
              <a:rPr lang="en-US" sz="2200" dirty="0"/>
              <a:t>	Output : 	</a:t>
            </a:r>
            <a:r>
              <a:rPr lang="en-US" sz="2200" dirty="0" err="1"/>
              <a:t>HHeelllloo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000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Q. Given a String having camelCase sentence print every words containing inside of that String.</a:t>
            </a:r>
          </a:p>
          <a:p>
            <a:pPr marL="0" indent="0">
              <a:buNone/>
            </a:pPr>
            <a:r>
              <a:rPr lang="en-US" sz="2200" dirty="0"/>
              <a:t>-&gt;</a:t>
            </a:r>
          </a:p>
          <a:p>
            <a:pPr marL="0" indent="0">
              <a:buNone/>
            </a:pPr>
            <a:r>
              <a:rPr lang="en-US" sz="2200" dirty="0"/>
              <a:t>	Input :		</a:t>
            </a:r>
            <a:r>
              <a:rPr lang="en-US" sz="2200" dirty="0" err="1"/>
              <a:t>stringBasedQuestionsAreEasy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Output : 	string</a:t>
            </a:r>
          </a:p>
          <a:p>
            <a:pPr marL="0" indent="0">
              <a:buNone/>
            </a:pPr>
            <a:r>
              <a:rPr lang="en-US" sz="2200" dirty="0"/>
              <a:t>				Based</a:t>
            </a:r>
          </a:p>
          <a:p>
            <a:pPr marL="0" indent="0">
              <a:buNone/>
            </a:pPr>
            <a:r>
              <a:rPr lang="en-US" sz="2200" dirty="0"/>
              <a:t>				Questions</a:t>
            </a:r>
          </a:p>
          <a:p>
            <a:pPr marL="0" indent="0">
              <a:buNone/>
            </a:pPr>
            <a:r>
              <a:rPr lang="en-US" sz="2200" dirty="0"/>
              <a:t>				Are</a:t>
            </a:r>
          </a:p>
          <a:p>
            <a:pPr marL="0" indent="0">
              <a:buNone/>
            </a:pPr>
            <a:r>
              <a:rPr lang="en-US" sz="2200" dirty="0"/>
              <a:t>				Easy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097C45-9A27-384B-B57B-A2D2AF5DBBE6}"/>
              </a:ext>
            </a:extLst>
          </p:cNvPr>
          <p:cNvSpPr/>
          <p:nvPr/>
        </p:nvSpPr>
        <p:spPr>
          <a:xfrm>
            <a:off x="4975668" y="4444125"/>
            <a:ext cx="4060871" cy="9879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camelCase starts with a lowercase character and first character of new words are uppercase</a:t>
            </a:r>
          </a:p>
        </p:txBody>
      </p:sp>
    </p:spTree>
    <p:extLst>
      <p:ext uri="{BB962C8B-B14F-4D97-AF65-F5344CB8AC3E}">
        <p14:creationId xmlns:p14="http://schemas.microsoft.com/office/powerpoint/2010/main" val="269315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Q. Given two Strings having same length and almost similar characters count number of characters that are different.</a:t>
            </a:r>
          </a:p>
          <a:p>
            <a:pPr marL="0" indent="0">
              <a:buNone/>
            </a:pPr>
            <a:r>
              <a:rPr lang="en-US" sz="2200" dirty="0"/>
              <a:t>-&gt;</a:t>
            </a:r>
          </a:p>
          <a:p>
            <a:pPr marL="0" indent="0">
              <a:buNone/>
            </a:pPr>
            <a:r>
              <a:rPr lang="en-US" sz="2200" dirty="0"/>
              <a:t>	Input :		THINK 			BLINK</a:t>
            </a:r>
          </a:p>
          <a:p>
            <a:pPr marL="0" indent="0">
              <a:buNone/>
            </a:pPr>
            <a:r>
              <a:rPr lang="en-US" sz="2200" dirty="0"/>
              <a:t>	Output : 	2  </a:t>
            </a:r>
          </a:p>
          <a:p>
            <a:pPr marL="0" indent="0">
              <a:buNone/>
            </a:pPr>
            <a:r>
              <a:rPr lang="en-US" sz="2200" dirty="0"/>
              <a:t>	Explanation : (T, B) &amp; (H, L)</a:t>
            </a:r>
          </a:p>
        </p:txBody>
      </p:sp>
    </p:spTree>
    <p:extLst>
      <p:ext uri="{BB962C8B-B14F-4D97-AF65-F5344CB8AC3E}">
        <p14:creationId xmlns:p14="http://schemas.microsoft.com/office/powerpoint/2010/main" val="401863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Q. Given two Strings count number of characters that are similar.</a:t>
            </a:r>
          </a:p>
          <a:p>
            <a:pPr marL="0" indent="0">
              <a:buNone/>
            </a:pPr>
            <a:r>
              <a:rPr lang="en-US" sz="2200" dirty="0"/>
              <a:t>-&gt;</a:t>
            </a:r>
          </a:p>
          <a:p>
            <a:pPr marL="0" indent="0">
              <a:buNone/>
            </a:pPr>
            <a:r>
              <a:rPr lang="en-US" sz="2200" dirty="0"/>
              <a:t>	Input :		BOUNDED 		HOUND</a:t>
            </a:r>
          </a:p>
          <a:p>
            <a:pPr marL="0" indent="0">
              <a:buNone/>
            </a:pPr>
            <a:r>
              <a:rPr lang="en-US" sz="2200" dirty="0"/>
              <a:t>	Output : 	4  </a:t>
            </a:r>
          </a:p>
          <a:p>
            <a:pPr marL="0" indent="0">
              <a:buNone/>
            </a:pPr>
            <a:r>
              <a:rPr lang="en-US" sz="2200" dirty="0"/>
              <a:t>	Explanation : OUND</a:t>
            </a:r>
          </a:p>
        </p:txBody>
      </p:sp>
    </p:spTree>
    <p:extLst>
      <p:ext uri="{BB962C8B-B14F-4D97-AF65-F5344CB8AC3E}">
        <p14:creationId xmlns:p14="http://schemas.microsoft.com/office/powerpoint/2010/main" val="7695027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{16DB99D0-C53A-274F-B6BB-46ECB7C6F324}tf10001060</Template>
  <TotalTime>4905</TotalTime>
  <Words>386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Java Session</vt:lpstr>
      <vt:lpstr>Summary of the String Section Points needs to be remembered</vt:lpstr>
      <vt:lpstr>Summary of the String Section Points needs to be remembered</vt:lpstr>
      <vt:lpstr>split() method</vt:lpstr>
      <vt:lpstr>join() method</vt:lpstr>
      <vt:lpstr>Challenge given at Xorient Interview</vt:lpstr>
      <vt:lpstr>Random Challenge </vt:lpstr>
      <vt:lpstr>Random Challenge </vt:lpstr>
      <vt:lpstr>Random Challenge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Microsoft Office User</dc:creator>
  <cp:lastModifiedBy>Microsoft Office User</cp:lastModifiedBy>
  <cp:revision>53</cp:revision>
  <dcterms:created xsi:type="dcterms:W3CDTF">2020-09-23T19:59:07Z</dcterms:created>
  <dcterms:modified xsi:type="dcterms:W3CDTF">2020-10-03T08:56:29Z</dcterms:modified>
</cp:coreProperties>
</file>