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sldIdLst>
    <p:sldId id="256" r:id="rId2"/>
    <p:sldId id="277" r:id="rId3"/>
    <p:sldId id="271" r:id="rId4"/>
    <p:sldId id="276" r:id="rId5"/>
    <p:sldId id="266" r:id="rId6"/>
    <p:sldId id="279" r:id="rId7"/>
    <p:sldId id="278" r:id="rId8"/>
    <p:sldId id="280" r:id="rId9"/>
    <p:sldId id="282" r:id="rId10"/>
    <p:sldId id="283" r:id="rId11"/>
    <p:sldId id="273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447"/>
    <a:srgbClr val="5B8A3C"/>
    <a:srgbClr val="AD4AF8"/>
    <a:srgbClr val="10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2CB28A-7CA0-9747-B971-C66B65A9F815}" type="doc">
      <dgm:prSet loTypeId="urn:microsoft.com/office/officeart/2005/8/layout/orgChart1" loCatId="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0088107-8E57-C548-A6AD-B57214F95325}">
      <dgm:prSet phldrT="[Text]"/>
      <dgm:spPr/>
      <dgm:t>
        <a:bodyPr/>
        <a:lstStyle/>
        <a:p>
          <a:r>
            <a:rPr lang="en-GB" dirty="0"/>
            <a:t>Number</a:t>
          </a:r>
        </a:p>
      </dgm:t>
    </dgm:pt>
    <dgm:pt modelId="{B0FE2B13-DF32-2743-B97D-F238A395C949}" type="parTrans" cxnId="{B7B810DA-655D-C64D-8DCF-07816C2F97CB}">
      <dgm:prSet/>
      <dgm:spPr/>
      <dgm:t>
        <a:bodyPr/>
        <a:lstStyle/>
        <a:p>
          <a:endParaRPr lang="en-GB"/>
        </a:p>
      </dgm:t>
    </dgm:pt>
    <dgm:pt modelId="{C039A192-83A8-7A46-936D-CE8F110CFE48}" type="sibTrans" cxnId="{B7B810DA-655D-C64D-8DCF-07816C2F97CB}">
      <dgm:prSet/>
      <dgm:spPr/>
      <dgm:t>
        <a:bodyPr/>
        <a:lstStyle/>
        <a:p>
          <a:endParaRPr lang="en-GB"/>
        </a:p>
      </dgm:t>
    </dgm:pt>
    <dgm:pt modelId="{8E57558A-3367-8143-A7D6-CA61E16504FF}">
      <dgm:prSet phldrT="[Text]"/>
      <dgm:spPr/>
      <dgm:t>
        <a:bodyPr/>
        <a:lstStyle/>
        <a:p>
          <a:r>
            <a:rPr lang="en-GB" dirty="0"/>
            <a:t>Byte</a:t>
          </a:r>
        </a:p>
      </dgm:t>
    </dgm:pt>
    <dgm:pt modelId="{F406C70D-EF34-944D-A97D-A31C981EAA3F}" type="parTrans" cxnId="{4EF6C336-F532-784A-B272-B9F11A25775B}">
      <dgm:prSet/>
      <dgm:spPr/>
      <dgm:t>
        <a:bodyPr/>
        <a:lstStyle/>
        <a:p>
          <a:endParaRPr lang="en-GB"/>
        </a:p>
      </dgm:t>
    </dgm:pt>
    <dgm:pt modelId="{AE8FB5DE-D868-CA40-98EF-5DC5B2607227}" type="sibTrans" cxnId="{4EF6C336-F532-784A-B272-B9F11A25775B}">
      <dgm:prSet/>
      <dgm:spPr/>
      <dgm:t>
        <a:bodyPr/>
        <a:lstStyle/>
        <a:p>
          <a:endParaRPr lang="en-GB"/>
        </a:p>
      </dgm:t>
    </dgm:pt>
    <dgm:pt modelId="{1D93F271-BE0F-9545-86C3-5F35DD552D32}">
      <dgm:prSet phldrT="[Text]"/>
      <dgm:spPr/>
      <dgm:t>
        <a:bodyPr/>
        <a:lstStyle/>
        <a:p>
          <a:r>
            <a:rPr lang="en-GB" dirty="0"/>
            <a:t>Short</a:t>
          </a:r>
        </a:p>
      </dgm:t>
    </dgm:pt>
    <dgm:pt modelId="{F2198E93-3597-5241-A53A-2B6FEC583B60}" type="parTrans" cxnId="{822AAD57-78B5-2441-9F54-E8941B5802B1}">
      <dgm:prSet/>
      <dgm:spPr/>
      <dgm:t>
        <a:bodyPr/>
        <a:lstStyle/>
        <a:p>
          <a:endParaRPr lang="en-GB"/>
        </a:p>
      </dgm:t>
    </dgm:pt>
    <dgm:pt modelId="{B8ECE877-4351-2A4F-9F7C-7E5098C489DD}" type="sibTrans" cxnId="{822AAD57-78B5-2441-9F54-E8941B5802B1}">
      <dgm:prSet/>
      <dgm:spPr/>
      <dgm:t>
        <a:bodyPr/>
        <a:lstStyle/>
        <a:p>
          <a:endParaRPr lang="en-GB"/>
        </a:p>
      </dgm:t>
    </dgm:pt>
    <dgm:pt modelId="{57617C84-D3B1-F548-8441-2427E97DCCC1}">
      <dgm:prSet phldrT="[Text]"/>
      <dgm:spPr/>
      <dgm:t>
        <a:bodyPr/>
        <a:lstStyle/>
        <a:p>
          <a:r>
            <a:rPr lang="en-GB" dirty="0"/>
            <a:t>Integer</a:t>
          </a:r>
        </a:p>
      </dgm:t>
    </dgm:pt>
    <dgm:pt modelId="{6ED77E41-5C39-9249-B582-65D659F081FB}" type="parTrans" cxnId="{37E4BE2F-BCF2-C242-8C97-F9C27DCA3E7E}">
      <dgm:prSet/>
      <dgm:spPr/>
      <dgm:t>
        <a:bodyPr/>
        <a:lstStyle/>
        <a:p>
          <a:endParaRPr lang="en-GB"/>
        </a:p>
      </dgm:t>
    </dgm:pt>
    <dgm:pt modelId="{83482B79-8944-B545-B094-B5347DDBE7A6}" type="sibTrans" cxnId="{37E4BE2F-BCF2-C242-8C97-F9C27DCA3E7E}">
      <dgm:prSet/>
      <dgm:spPr/>
      <dgm:t>
        <a:bodyPr/>
        <a:lstStyle/>
        <a:p>
          <a:endParaRPr lang="en-GB"/>
        </a:p>
      </dgm:t>
    </dgm:pt>
    <dgm:pt modelId="{EFED07C5-DE08-0F45-8BD9-838DFC73801E}">
      <dgm:prSet phldrT="[Text]"/>
      <dgm:spPr/>
      <dgm:t>
        <a:bodyPr/>
        <a:lstStyle/>
        <a:p>
          <a:r>
            <a:rPr lang="en-GB" dirty="0"/>
            <a:t>Long</a:t>
          </a:r>
        </a:p>
      </dgm:t>
    </dgm:pt>
    <dgm:pt modelId="{BE420F23-34B4-3642-9B33-3D18E30FE45E}" type="parTrans" cxnId="{23C784A1-CF38-CA4E-8552-E29D6E522B40}">
      <dgm:prSet/>
      <dgm:spPr/>
      <dgm:t>
        <a:bodyPr/>
        <a:lstStyle/>
        <a:p>
          <a:endParaRPr lang="en-GB"/>
        </a:p>
      </dgm:t>
    </dgm:pt>
    <dgm:pt modelId="{E067CB6B-DF3E-FA49-BE99-C8A73F6B3619}" type="sibTrans" cxnId="{23C784A1-CF38-CA4E-8552-E29D6E522B40}">
      <dgm:prSet/>
      <dgm:spPr/>
      <dgm:t>
        <a:bodyPr/>
        <a:lstStyle/>
        <a:p>
          <a:endParaRPr lang="en-GB"/>
        </a:p>
      </dgm:t>
    </dgm:pt>
    <dgm:pt modelId="{C8D4A2CD-F277-204A-81B4-B50D6429AD9A}">
      <dgm:prSet phldrT="[Text]"/>
      <dgm:spPr/>
      <dgm:t>
        <a:bodyPr/>
        <a:lstStyle/>
        <a:p>
          <a:r>
            <a:rPr lang="en-GB" dirty="0"/>
            <a:t>Float</a:t>
          </a:r>
        </a:p>
      </dgm:t>
    </dgm:pt>
    <dgm:pt modelId="{374515A6-A033-4244-B174-56E55B7DD26B}" type="parTrans" cxnId="{0AF5649A-D202-AA41-AB59-9DA96CFEADC4}">
      <dgm:prSet/>
      <dgm:spPr/>
      <dgm:t>
        <a:bodyPr/>
        <a:lstStyle/>
        <a:p>
          <a:endParaRPr lang="en-GB"/>
        </a:p>
      </dgm:t>
    </dgm:pt>
    <dgm:pt modelId="{82F6EBC7-1C68-554B-BD12-A1947FA95587}" type="sibTrans" cxnId="{0AF5649A-D202-AA41-AB59-9DA96CFEADC4}">
      <dgm:prSet/>
      <dgm:spPr/>
      <dgm:t>
        <a:bodyPr/>
        <a:lstStyle/>
        <a:p>
          <a:endParaRPr lang="en-GB"/>
        </a:p>
      </dgm:t>
    </dgm:pt>
    <dgm:pt modelId="{4C66FF03-F7AE-D141-A3C1-29605CCFBF9C}">
      <dgm:prSet phldrT="[Text]"/>
      <dgm:spPr/>
      <dgm:t>
        <a:bodyPr/>
        <a:lstStyle/>
        <a:p>
          <a:r>
            <a:rPr lang="en-GB" dirty="0"/>
            <a:t>Double</a:t>
          </a:r>
        </a:p>
      </dgm:t>
    </dgm:pt>
    <dgm:pt modelId="{C2B95675-7E2A-984B-9CFC-CE2C98A5DE87}" type="parTrans" cxnId="{EB15C995-DD18-AA47-91D2-C56822C42D95}">
      <dgm:prSet/>
      <dgm:spPr/>
      <dgm:t>
        <a:bodyPr/>
        <a:lstStyle/>
        <a:p>
          <a:endParaRPr lang="en-GB"/>
        </a:p>
      </dgm:t>
    </dgm:pt>
    <dgm:pt modelId="{BEB0F0C7-6852-C04D-8D03-AD9A9E455A89}" type="sibTrans" cxnId="{EB15C995-DD18-AA47-91D2-C56822C42D95}">
      <dgm:prSet/>
      <dgm:spPr/>
      <dgm:t>
        <a:bodyPr/>
        <a:lstStyle/>
        <a:p>
          <a:endParaRPr lang="en-GB"/>
        </a:p>
      </dgm:t>
    </dgm:pt>
    <dgm:pt modelId="{701D984B-D710-B045-BF10-94ED60C44501}" type="pres">
      <dgm:prSet presAssocID="{BF2CB28A-7CA0-9747-B971-C66B65A9F8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F5D38B1-14E4-9049-AB88-27A2C0D0D490}" type="pres">
      <dgm:prSet presAssocID="{70088107-8E57-C548-A6AD-B57214F95325}" presName="hierRoot1" presStyleCnt="0">
        <dgm:presLayoutVars>
          <dgm:hierBranch val="init"/>
        </dgm:presLayoutVars>
      </dgm:prSet>
      <dgm:spPr/>
    </dgm:pt>
    <dgm:pt modelId="{084E306E-21B8-9746-8498-5C1DF7A59495}" type="pres">
      <dgm:prSet presAssocID="{70088107-8E57-C548-A6AD-B57214F95325}" presName="rootComposite1" presStyleCnt="0"/>
      <dgm:spPr/>
    </dgm:pt>
    <dgm:pt modelId="{AFCD5E95-200C-7C4A-A836-27DADAE8645C}" type="pres">
      <dgm:prSet presAssocID="{70088107-8E57-C548-A6AD-B57214F95325}" presName="rootText1" presStyleLbl="node0" presStyleIdx="0" presStyleCnt="1" custLinFactY="-100000" custLinFactNeighborX="9122" custLinFactNeighborY="-146298">
        <dgm:presLayoutVars>
          <dgm:chPref val="3"/>
        </dgm:presLayoutVars>
      </dgm:prSet>
      <dgm:spPr/>
    </dgm:pt>
    <dgm:pt modelId="{6995F237-89CB-DC4A-8D16-20F16C7AA250}" type="pres">
      <dgm:prSet presAssocID="{70088107-8E57-C548-A6AD-B57214F95325}" presName="rootConnector1" presStyleLbl="node1" presStyleIdx="0" presStyleCnt="0"/>
      <dgm:spPr/>
    </dgm:pt>
    <dgm:pt modelId="{9246C61F-E87E-F44F-804C-44637EE6C7E8}" type="pres">
      <dgm:prSet presAssocID="{70088107-8E57-C548-A6AD-B57214F95325}" presName="hierChild2" presStyleCnt="0"/>
      <dgm:spPr/>
    </dgm:pt>
    <dgm:pt modelId="{8BA4A061-D0D8-344B-BC24-095E1E11E518}" type="pres">
      <dgm:prSet presAssocID="{F406C70D-EF34-944D-A97D-A31C981EAA3F}" presName="Name37" presStyleLbl="parChTrans1D2" presStyleIdx="0" presStyleCnt="6"/>
      <dgm:spPr/>
    </dgm:pt>
    <dgm:pt modelId="{A55F65EB-D0A8-4A4B-9505-9BFF3C8C5ACD}" type="pres">
      <dgm:prSet presAssocID="{8E57558A-3367-8143-A7D6-CA61E16504FF}" presName="hierRoot2" presStyleCnt="0">
        <dgm:presLayoutVars>
          <dgm:hierBranch val="init"/>
        </dgm:presLayoutVars>
      </dgm:prSet>
      <dgm:spPr/>
    </dgm:pt>
    <dgm:pt modelId="{962C1E70-0541-F44B-B1E4-6837B091BBFF}" type="pres">
      <dgm:prSet presAssocID="{8E57558A-3367-8143-A7D6-CA61E16504FF}" presName="rootComposite" presStyleCnt="0"/>
      <dgm:spPr/>
    </dgm:pt>
    <dgm:pt modelId="{54708846-4E93-614D-AA5E-26C868B9EEA3}" type="pres">
      <dgm:prSet presAssocID="{8E57558A-3367-8143-A7D6-CA61E16504FF}" presName="rootText" presStyleLbl="node2" presStyleIdx="0" presStyleCnt="6">
        <dgm:presLayoutVars>
          <dgm:chPref val="3"/>
        </dgm:presLayoutVars>
      </dgm:prSet>
      <dgm:spPr/>
    </dgm:pt>
    <dgm:pt modelId="{25F92BBC-80A6-CE46-AFBC-BFDF5AC2BCA6}" type="pres">
      <dgm:prSet presAssocID="{8E57558A-3367-8143-A7D6-CA61E16504FF}" presName="rootConnector" presStyleLbl="node2" presStyleIdx="0" presStyleCnt="6"/>
      <dgm:spPr/>
    </dgm:pt>
    <dgm:pt modelId="{9C134CD6-184D-9F4B-B1A9-0B4EE1F18F19}" type="pres">
      <dgm:prSet presAssocID="{8E57558A-3367-8143-A7D6-CA61E16504FF}" presName="hierChild4" presStyleCnt="0"/>
      <dgm:spPr/>
    </dgm:pt>
    <dgm:pt modelId="{F9610E3F-1A66-AC4F-884F-565C3CA116A3}" type="pres">
      <dgm:prSet presAssocID="{8E57558A-3367-8143-A7D6-CA61E16504FF}" presName="hierChild5" presStyleCnt="0"/>
      <dgm:spPr/>
    </dgm:pt>
    <dgm:pt modelId="{040367A2-B51C-4A40-9085-7F270FD102CF}" type="pres">
      <dgm:prSet presAssocID="{F2198E93-3597-5241-A53A-2B6FEC583B60}" presName="Name37" presStyleLbl="parChTrans1D2" presStyleIdx="1" presStyleCnt="6"/>
      <dgm:spPr/>
    </dgm:pt>
    <dgm:pt modelId="{A0844501-59F3-3B49-AB8B-4F4C22D24DF7}" type="pres">
      <dgm:prSet presAssocID="{1D93F271-BE0F-9545-86C3-5F35DD552D32}" presName="hierRoot2" presStyleCnt="0">
        <dgm:presLayoutVars>
          <dgm:hierBranch val="init"/>
        </dgm:presLayoutVars>
      </dgm:prSet>
      <dgm:spPr/>
    </dgm:pt>
    <dgm:pt modelId="{FB8F72F7-E092-F04F-B51B-03DB7EEFCBFB}" type="pres">
      <dgm:prSet presAssocID="{1D93F271-BE0F-9545-86C3-5F35DD552D32}" presName="rootComposite" presStyleCnt="0"/>
      <dgm:spPr/>
    </dgm:pt>
    <dgm:pt modelId="{C687A5FD-C8CB-7740-AE62-C96A0FC639FB}" type="pres">
      <dgm:prSet presAssocID="{1D93F271-BE0F-9545-86C3-5F35DD552D32}" presName="rootText" presStyleLbl="node2" presStyleIdx="1" presStyleCnt="6">
        <dgm:presLayoutVars>
          <dgm:chPref val="3"/>
        </dgm:presLayoutVars>
      </dgm:prSet>
      <dgm:spPr/>
    </dgm:pt>
    <dgm:pt modelId="{79D16D48-84FD-FA42-9FD1-C4139ADCA1BD}" type="pres">
      <dgm:prSet presAssocID="{1D93F271-BE0F-9545-86C3-5F35DD552D32}" presName="rootConnector" presStyleLbl="node2" presStyleIdx="1" presStyleCnt="6"/>
      <dgm:spPr/>
    </dgm:pt>
    <dgm:pt modelId="{03CF0384-28D8-374D-9984-F72DC4CF4DCD}" type="pres">
      <dgm:prSet presAssocID="{1D93F271-BE0F-9545-86C3-5F35DD552D32}" presName="hierChild4" presStyleCnt="0"/>
      <dgm:spPr/>
    </dgm:pt>
    <dgm:pt modelId="{AA2E5EEB-FD80-1642-B9C5-35E25082507C}" type="pres">
      <dgm:prSet presAssocID="{1D93F271-BE0F-9545-86C3-5F35DD552D32}" presName="hierChild5" presStyleCnt="0"/>
      <dgm:spPr/>
    </dgm:pt>
    <dgm:pt modelId="{84A90444-6A38-C14D-86E3-572DA93E9EF0}" type="pres">
      <dgm:prSet presAssocID="{6ED77E41-5C39-9249-B582-65D659F081FB}" presName="Name37" presStyleLbl="parChTrans1D2" presStyleIdx="2" presStyleCnt="6"/>
      <dgm:spPr/>
    </dgm:pt>
    <dgm:pt modelId="{742CB07A-1530-364B-B9CF-3CD282443661}" type="pres">
      <dgm:prSet presAssocID="{57617C84-D3B1-F548-8441-2427E97DCCC1}" presName="hierRoot2" presStyleCnt="0">
        <dgm:presLayoutVars>
          <dgm:hierBranch val="init"/>
        </dgm:presLayoutVars>
      </dgm:prSet>
      <dgm:spPr/>
    </dgm:pt>
    <dgm:pt modelId="{35ADF890-72E3-9048-8964-D2137B1B09DD}" type="pres">
      <dgm:prSet presAssocID="{57617C84-D3B1-F548-8441-2427E97DCCC1}" presName="rootComposite" presStyleCnt="0"/>
      <dgm:spPr/>
    </dgm:pt>
    <dgm:pt modelId="{2330AACE-B44A-3D46-8CB8-51FAFD8AEA02}" type="pres">
      <dgm:prSet presAssocID="{57617C84-D3B1-F548-8441-2427E97DCCC1}" presName="rootText" presStyleLbl="node2" presStyleIdx="2" presStyleCnt="6">
        <dgm:presLayoutVars>
          <dgm:chPref val="3"/>
        </dgm:presLayoutVars>
      </dgm:prSet>
      <dgm:spPr/>
    </dgm:pt>
    <dgm:pt modelId="{54476A87-4DBC-8E4D-8943-0F6C254332F9}" type="pres">
      <dgm:prSet presAssocID="{57617C84-D3B1-F548-8441-2427E97DCCC1}" presName="rootConnector" presStyleLbl="node2" presStyleIdx="2" presStyleCnt="6"/>
      <dgm:spPr/>
    </dgm:pt>
    <dgm:pt modelId="{E3E47123-0702-2E48-8B7C-5930A7027E74}" type="pres">
      <dgm:prSet presAssocID="{57617C84-D3B1-F548-8441-2427E97DCCC1}" presName="hierChild4" presStyleCnt="0"/>
      <dgm:spPr/>
    </dgm:pt>
    <dgm:pt modelId="{8CEC54A8-6EAA-6B4C-99CA-75FE01B02156}" type="pres">
      <dgm:prSet presAssocID="{57617C84-D3B1-F548-8441-2427E97DCCC1}" presName="hierChild5" presStyleCnt="0"/>
      <dgm:spPr/>
    </dgm:pt>
    <dgm:pt modelId="{7DC0A093-AE69-DE43-9D59-C3D7072C6A42}" type="pres">
      <dgm:prSet presAssocID="{BE420F23-34B4-3642-9B33-3D18E30FE45E}" presName="Name37" presStyleLbl="parChTrans1D2" presStyleIdx="3" presStyleCnt="6"/>
      <dgm:spPr/>
    </dgm:pt>
    <dgm:pt modelId="{A7B57812-66FC-C942-BF4E-365D65243197}" type="pres">
      <dgm:prSet presAssocID="{EFED07C5-DE08-0F45-8BD9-838DFC73801E}" presName="hierRoot2" presStyleCnt="0">
        <dgm:presLayoutVars>
          <dgm:hierBranch val="init"/>
        </dgm:presLayoutVars>
      </dgm:prSet>
      <dgm:spPr/>
    </dgm:pt>
    <dgm:pt modelId="{0B527A9B-6714-2A45-BFFC-46049BC89D79}" type="pres">
      <dgm:prSet presAssocID="{EFED07C5-DE08-0F45-8BD9-838DFC73801E}" presName="rootComposite" presStyleCnt="0"/>
      <dgm:spPr/>
    </dgm:pt>
    <dgm:pt modelId="{C53900E3-2301-9B45-BEE6-D4113238CAAE}" type="pres">
      <dgm:prSet presAssocID="{EFED07C5-DE08-0F45-8BD9-838DFC73801E}" presName="rootText" presStyleLbl="node2" presStyleIdx="3" presStyleCnt="6">
        <dgm:presLayoutVars>
          <dgm:chPref val="3"/>
        </dgm:presLayoutVars>
      </dgm:prSet>
      <dgm:spPr/>
    </dgm:pt>
    <dgm:pt modelId="{2F859FB1-8080-7D41-AFAC-C5F02E28D40E}" type="pres">
      <dgm:prSet presAssocID="{EFED07C5-DE08-0F45-8BD9-838DFC73801E}" presName="rootConnector" presStyleLbl="node2" presStyleIdx="3" presStyleCnt="6"/>
      <dgm:spPr/>
    </dgm:pt>
    <dgm:pt modelId="{A3F9FC2D-D0DC-A04D-B7E2-AB60AEBB0A5C}" type="pres">
      <dgm:prSet presAssocID="{EFED07C5-DE08-0F45-8BD9-838DFC73801E}" presName="hierChild4" presStyleCnt="0"/>
      <dgm:spPr/>
    </dgm:pt>
    <dgm:pt modelId="{53A0E1B6-4074-A745-8C8E-D090C4DECDBB}" type="pres">
      <dgm:prSet presAssocID="{EFED07C5-DE08-0F45-8BD9-838DFC73801E}" presName="hierChild5" presStyleCnt="0"/>
      <dgm:spPr/>
    </dgm:pt>
    <dgm:pt modelId="{D2526D48-CA6A-5D43-A171-B5C6F178B60F}" type="pres">
      <dgm:prSet presAssocID="{374515A6-A033-4244-B174-56E55B7DD26B}" presName="Name37" presStyleLbl="parChTrans1D2" presStyleIdx="4" presStyleCnt="6"/>
      <dgm:spPr/>
    </dgm:pt>
    <dgm:pt modelId="{C782EBAF-A0A3-1B47-BBED-7C2280E3466E}" type="pres">
      <dgm:prSet presAssocID="{C8D4A2CD-F277-204A-81B4-B50D6429AD9A}" presName="hierRoot2" presStyleCnt="0">
        <dgm:presLayoutVars>
          <dgm:hierBranch val="init"/>
        </dgm:presLayoutVars>
      </dgm:prSet>
      <dgm:spPr/>
    </dgm:pt>
    <dgm:pt modelId="{28E78A6F-1286-5C48-B09B-3404BCE836E5}" type="pres">
      <dgm:prSet presAssocID="{C8D4A2CD-F277-204A-81B4-B50D6429AD9A}" presName="rootComposite" presStyleCnt="0"/>
      <dgm:spPr/>
    </dgm:pt>
    <dgm:pt modelId="{C6DC1F6A-2CA5-DF42-855B-87001BAD59ED}" type="pres">
      <dgm:prSet presAssocID="{C8D4A2CD-F277-204A-81B4-B50D6429AD9A}" presName="rootText" presStyleLbl="node2" presStyleIdx="4" presStyleCnt="6">
        <dgm:presLayoutVars>
          <dgm:chPref val="3"/>
        </dgm:presLayoutVars>
      </dgm:prSet>
      <dgm:spPr/>
    </dgm:pt>
    <dgm:pt modelId="{DCCFAFB9-1B68-8F47-9ABB-D9D35DA2535A}" type="pres">
      <dgm:prSet presAssocID="{C8D4A2CD-F277-204A-81B4-B50D6429AD9A}" presName="rootConnector" presStyleLbl="node2" presStyleIdx="4" presStyleCnt="6"/>
      <dgm:spPr/>
    </dgm:pt>
    <dgm:pt modelId="{E1C86DC4-EDCB-E64B-8727-153E8CCF9200}" type="pres">
      <dgm:prSet presAssocID="{C8D4A2CD-F277-204A-81B4-B50D6429AD9A}" presName="hierChild4" presStyleCnt="0"/>
      <dgm:spPr/>
    </dgm:pt>
    <dgm:pt modelId="{C9EAB047-D3F1-964C-AF0D-32902996BE3C}" type="pres">
      <dgm:prSet presAssocID="{C8D4A2CD-F277-204A-81B4-B50D6429AD9A}" presName="hierChild5" presStyleCnt="0"/>
      <dgm:spPr/>
    </dgm:pt>
    <dgm:pt modelId="{AA78B0B9-AA85-2A45-9464-D375B3C2CB88}" type="pres">
      <dgm:prSet presAssocID="{C2B95675-7E2A-984B-9CFC-CE2C98A5DE87}" presName="Name37" presStyleLbl="parChTrans1D2" presStyleIdx="5" presStyleCnt="6"/>
      <dgm:spPr/>
    </dgm:pt>
    <dgm:pt modelId="{8B9A8F2F-CAA6-6F40-9E77-CC67B69C4769}" type="pres">
      <dgm:prSet presAssocID="{4C66FF03-F7AE-D141-A3C1-29605CCFBF9C}" presName="hierRoot2" presStyleCnt="0">
        <dgm:presLayoutVars>
          <dgm:hierBranch val="init"/>
        </dgm:presLayoutVars>
      </dgm:prSet>
      <dgm:spPr/>
    </dgm:pt>
    <dgm:pt modelId="{356D6D46-1314-6E4C-9B5C-4DB54B105546}" type="pres">
      <dgm:prSet presAssocID="{4C66FF03-F7AE-D141-A3C1-29605CCFBF9C}" presName="rootComposite" presStyleCnt="0"/>
      <dgm:spPr/>
    </dgm:pt>
    <dgm:pt modelId="{DB462DF4-ED8B-FC45-BA37-C2066020A1ED}" type="pres">
      <dgm:prSet presAssocID="{4C66FF03-F7AE-D141-A3C1-29605CCFBF9C}" presName="rootText" presStyleLbl="node2" presStyleIdx="5" presStyleCnt="6">
        <dgm:presLayoutVars>
          <dgm:chPref val="3"/>
        </dgm:presLayoutVars>
      </dgm:prSet>
      <dgm:spPr/>
    </dgm:pt>
    <dgm:pt modelId="{9C30BBC7-2059-3740-A6AD-A9779B02D681}" type="pres">
      <dgm:prSet presAssocID="{4C66FF03-F7AE-D141-A3C1-29605CCFBF9C}" presName="rootConnector" presStyleLbl="node2" presStyleIdx="5" presStyleCnt="6"/>
      <dgm:spPr/>
    </dgm:pt>
    <dgm:pt modelId="{313945C3-397D-7443-82C5-67D18684C275}" type="pres">
      <dgm:prSet presAssocID="{4C66FF03-F7AE-D141-A3C1-29605CCFBF9C}" presName="hierChild4" presStyleCnt="0"/>
      <dgm:spPr/>
    </dgm:pt>
    <dgm:pt modelId="{0D2A6696-56A4-F946-9A53-16C0C67A1424}" type="pres">
      <dgm:prSet presAssocID="{4C66FF03-F7AE-D141-A3C1-29605CCFBF9C}" presName="hierChild5" presStyleCnt="0"/>
      <dgm:spPr/>
    </dgm:pt>
    <dgm:pt modelId="{10B30578-A240-D845-8DA2-EEF181310890}" type="pres">
      <dgm:prSet presAssocID="{70088107-8E57-C548-A6AD-B57214F95325}" presName="hierChild3" presStyleCnt="0"/>
      <dgm:spPr/>
    </dgm:pt>
  </dgm:ptLst>
  <dgm:cxnLst>
    <dgm:cxn modelId="{D1344810-9B31-EB4B-A9E0-03CDEFE6274D}" type="presOf" srcId="{6ED77E41-5C39-9249-B582-65D659F081FB}" destId="{84A90444-6A38-C14D-86E3-572DA93E9EF0}" srcOrd="0" destOrd="0" presId="urn:microsoft.com/office/officeart/2005/8/layout/orgChart1"/>
    <dgm:cxn modelId="{8EAFFA1B-8CE7-0048-86D3-789E9E162654}" type="presOf" srcId="{4C66FF03-F7AE-D141-A3C1-29605CCFBF9C}" destId="{9C30BBC7-2059-3740-A6AD-A9779B02D681}" srcOrd="1" destOrd="0" presId="urn:microsoft.com/office/officeart/2005/8/layout/orgChart1"/>
    <dgm:cxn modelId="{1E3FFC1C-B6AA-534B-845C-9F80FA9305A4}" type="presOf" srcId="{374515A6-A033-4244-B174-56E55B7DD26B}" destId="{D2526D48-CA6A-5D43-A171-B5C6F178B60F}" srcOrd="0" destOrd="0" presId="urn:microsoft.com/office/officeart/2005/8/layout/orgChart1"/>
    <dgm:cxn modelId="{37E4BE2F-BCF2-C242-8C97-F9C27DCA3E7E}" srcId="{70088107-8E57-C548-A6AD-B57214F95325}" destId="{57617C84-D3B1-F548-8441-2427E97DCCC1}" srcOrd="2" destOrd="0" parTransId="{6ED77E41-5C39-9249-B582-65D659F081FB}" sibTransId="{83482B79-8944-B545-B094-B5347DDBE7A6}"/>
    <dgm:cxn modelId="{4EF6C336-F532-784A-B272-B9F11A25775B}" srcId="{70088107-8E57-C548-A6AD-B57214F95325}" destId="{8E57558A-3367-8143-A7D6-CA61E16504FF}" srcOrd="0" destOrd="0" parTransId="{F406C70D-EF34-944D-A97D-A31C981EAA3F}" sibTransId="{AE8FB5DE-D868-CA40-98EF-5DC5B2607227}"/>
    <dgm:cxn modelId="{02C2B63D-B013-CC42-981A-2CCF13589465}" type="presOf" srcId="{70088107-8E57-C548-A6AD-B57214F95325}" destId="{AFCD5E95-200C-7C4A-A836-27DADAE8645C}" srcOrd="0" destOrd="0" presId="urn:microsoft.com/office/officeart/2005/8/layout/orgChart1"/>
    <dgm:cxn modelId="{473A7048-2511-F447-856F-3712D09DB482}" type="presOf" srcId="{1D93F271-BE0F-9545-86C3-5F35DD552D32}" destId="{C687A5FD-C8CB-7740-AE62-C96A0FC639FB}" srcOrd="0" destOrd="0" presId="urn:microsoft.com/office/officeart/2005/8/layout/orgChart1"/>
    <dgm:cxn modelId="{A0B29D4D-C1D0-6340-98B5-940911CBDC9A}" type="presOf" srcId="{70088107-8E57-C548-A6AD-B57214F95325}" destId="{6995F237-89CB-DC4A-8D16-20F16C7AA250}" srcOrd="1" destOrd="0" presId="urn:microsoft.com/office/officeart/2005/8/layout/orgChart1"/>
    <dgm:cxn modelId="{E6886A4E-54AB-A648-A028-2B2F4E1E280A}" type="presOf" srcId="{1D93F271-BE0F-9545-86C3-5F35DD552D32}" destId="{79D16D48-84FD-FA42-9FD1-C4139ADCA1BD}" srcOrd="1" destOrd="0" presId="urn:microsoft.com/office/officeart/2005/8/layout/orgChart1"/>
    <dgm:cxn modelId="{0C533654-B63D-D44D-9CB4-083CA0A9A704}" type="presOf" srcId="{57617C84-D3B1-F548-8441-2427E97DCCC1}" destId="{54476A87-4DBC-8E4D-8943-0F6C254332F9}" srcOrd="1" destOrd="0" presId="urn:microsoft.com/office/officeart/2005/8/layout/orgChart1"/>
    <dgm:cxn modelId="{3ACB7C56-E68A-8C45-A421-0B1146624159}" type="presOf" srcId="{F2198E93-3597-5241-A53A-2B6FEC583B60}" destId="{040367A2-B51C-4A40-9085-7F270FD102CF}" srcOrd="0" destOrd="0" presId="urn:microsoft.com/office/officeart/2005/8/layout/orgChart1"/>
    <dgm:cxn modelId="{822AAD57-78B5-2441-9F54-E8941B5802B1}" srcId="{70088107-8E57-C548-A6AD-B57214F95325}" destId="{1D93F271-BE0F-9545-86C3-5F35DD552D32}" srcOrd="1" destOrd="0" parTransId="{F2198E93-3597-5241-A53A-2B6FEC583B60}" sibTransId="{B8ECE877-4351-2A4F-9F7C-7E5098C489DD}"/>
    <dgm:cxn modelId="{DC96EE61-2C10-CA4B-9F54-078C962EF50A}" type="presOf" srcId="{C8D4A2CD-F277-204A-81B4-B50D6429AD9A}" destId="{C6DC1F6A-2CA5-DF42-855B-87001BAD59ED}" srcOrd="0" destOrd="0" presId="urn:microsoft.com/office/officeart/2005/8/layout/orgChart1"/>
    <dgm:cxn modelId="{2E025762-F725-FD45-AD3C-E6408E8FE2DF}" type="presOf" srcId="{8E57558A-3367-8143-A7D6-CA61E16504FF}" destId="{25F92BBC-80A6-CE46-AFBC-BFDF5AC2BCA6}" srcOrd="1" destOrd="0" presId="urn:microsoft.com/office/officeart/2005/8/layout/orgChart1"/>
    <dgm:cxn modelId="{E98CDC90-F806-994C-A7A9-2B4BF36269AE}" type="presOf" srcId="{4C66FF03-F7AE-D141-A3C1-29605CCFBF9C}" destId="{DB462DF4-ED8B-FC45-BA37-C2066020A1ED}" srcOrd="0" destOrd="0" presId="urn:microsoft.com/office/officeart/2005/8/layout/orgChart1"/>
    <dgm:cxn modelId="{EB15C995-DD18-AA47-91D2-C56822C42D95}" srcId="{70088107-8E57-C548-A6AD-B57214F95325}" destId="{4C66FF03-F7AE-D141-A3C1-29605CCFBF9C}" srcOrd="5" destOrd="0" parTransId="{C2B95675-7E2A-984B-9CFC-CE2C98A5DE87}" sibTransId="{BEB0F0C7-6852-C04D-8D03-AD9A9E455A89}"/>
    <dgm:cxn modelId="{0AF5649A-D202-AA41-AB59-9DA96CFEADC4}" srcId="{70088107-8E57-C548-A6AD-B57214F95325}" destId="{C8D4A2CD-F277-204A-81B4-B50D6429AD9A}" srcOrd="4" destOrd="0" parTransId="{374515A6-A033-4244-B174-56E55B7DD26B}" sibTransId="{82F6EBC7-1C68-554B-BD12-A1947FA95587}"/>
    <dgm:cxn modelId="{597053A0-35D1-1E4B-A743-94912B50E11A}" type="presOf" srcId="{8E57558A-3367-8143-A7D6-CA61E16504FF}" destId="{54708846-4E93-614D-AA5E-26C868B9EEA3}" srcOrd="0" destOrd="0" presId="urn:microsoft.com/office/officeart/2005/8/layout/orgChart1"/>
    <dgm:cxn modelId="{23C784A1-CF38-CA4E-8552-E29D6E522B40}" srcId="{70088107-8E57-C548-A6AD-B57214F95325}" destId="{EFED07C5-DE08-0F45-8BD9-838DFC73801E}" srcOrd="3" destOrd="0" parTransId="{BE420F23-34B4-3642-9B33-3D18E30FE45E}" sibTransId="{E067CB6B-DF3E-FA49-BE99-C8A73F6B3619}"/>
    <dgm:cxn modelId="{F47FEAA1-F9B4-1540-9D18-1CA4DC9CAA13}" type="presOf" srcId="{57617C84-D3B1-F548-8441-2427E97DCCC1}" destId="{2330AACE-B44A-3D46-8CB8-51FAFD8AEA02}" srcOrd="0" destOrd="0" presId="urn:microsoft.com/office/officeart/2005/8/layout/orgChart1"/>
    <dgm:cxn modelId="{6802C3AE-7526-3540-B23C-B7AEBC501526}" type="presOf" srcId="{BE420F23-34B4-3642-9B33-3D18E30FE45E}" destId="{7DC0A093-AE69-DE43-9D59-C3D7072C6A42}" srcOrd="0" destOrd="0" presId="urn:microsoft.com/office/officeart/2005/8/layout/orgChart1"/>
    <dgm:cxn modelId="{CA28C4BB-D695-0B40-A702-ED627097995B}" type="presOf" srcId="{C8D4A2CD-F277-204A-81B4-B50D6429AD9A}" destId="{DCCFAFB9-1B68-8F47-9ABB-D9D35DA2535A}" srcOrd="1" destOrd="0" presId="urn:microsoft.com/office/officeart/2005/8/layout/orgChart1"/>
    <dgm:cxn modelId="{B7B810DA-655D-C64D-8DCF-07816C2F97CB}" srcId="{BF2CB28A-7CA0-9747-B971-C66B65A9F815}" destId="{70088107-8E57-C548-A6AD-B57214F95325}" srcOrd="0" destOrd="0" parTransId="{B0FE2B13-DF32-2743-B97D-F238A395C949}" sibTransId="{C039A192-83A8-7A46-936D-CE8F110CFE48}"/>
    <dgm:cxn modelId="{E55818DC-53ED-EA42-B010-5C2686E08DC3}" type="presOf" srcId="{EFED07C5-DE08-0F45-8BD9-838DFC73801E}" destId="{C53900E3-2301-9B45-BEE6-D4113238CAAE}" srcOrd="0" destOrd="0" presId="urn:microsoft.com/office/officeart/2005/8/layout/orgChart1"/>
    <dgm:cxn modelId="{DA3ADBDE-E966-DC41-AF6D-AB649ADECDAC}" type="presOf" srcId="{BF2CB28A-7CA0-9747-B971-C66B65A9F815}" destId="{701D984B-D710-B045-BF10-94ED60C44501}" srcOrd="0" destOrd="0" presId="urn:microsoft.com/office/officeart/2005/8/layout/orgChart1"/>
    <dgm:cxn modelId="{1652E7DE-AA90-EB46-92AF-43B43DC302D6}" type="presOf" srcId="{EFED07C5-DE08-0F45-8BD9-838DFC73801E}" destId="{2F859FB1-8080-7D41-AFAC-C5F02E28D40E}" srcOrd="1" destOrd="0" presId="urn:microsoft.com/office/officeart/2005/8/layout/orgChart1"/>
    <dgm:cxn modelId="{7D60FCEB-D386-E14B-BF61-AAB6A29EC12E}" type="presOf" srcId="{C2B95675-7E2A-984B-9CFC-CE2C98A5DE87}" destId="{AA78B0B9-AA85-2A45-9464-D375B3C2CB88}" srcOrd="0" destOrd="0" presId="urn:microsoft.com/office/officeart/2005/8/layout/orgChart1"/>
    <dgm:cxn modelId="{7D47F1F2-ACBE-834D-B5C7-4D3DF7012ACF}" type="presOf" srcId="{F406C70D-EF34-944D-A97D-A31C981EAA3F}" destId="{8BA4A061-D0D8-344B-BC24-095E1E11E518}" srcOrd="0" destOrd="0" presId="urn:microsoft.com/office/officeart/2005/8/layout/orgChart1"/>
    <dgm:cxn modelId="{A041A2ED-F800-E749-A88A-4183F18649D7}" type="presParOf" srcId="{701D984B-D710-B045-BF10-94ED60C44501}" destId="{4F5D38B1-14E4-9049-AB88-27A2C0D0D490}" srcOrd="0" destOrd="0" presId="urn:microsoft.com/office/officeart/2005/8/layout/orgChart1"/>
    <dgm:cxn modelId="{A197287D-ED55-5645-87F9-BD60D0173427}" type="presParOf" srcId="{4F5D38B1-14E4-9049-AB88-27A2C0D0D490}" destId="{084E306E-21B8-9746-8498-5C1DF7A59495}" srcOrd="0" destOrd="0" presId="urn:microsoft.com/office/officeart/2005/8/layout/orgChart1"/>
    <dgm:cxn modelId="{CF9B2F67-CD7D-2644-B811-FB33E5C4005C}" type="presParOf" srcId="{084E306E-21B8-9746-8498-5C1DF7A59495}" destId="{AFCD5E95-200C-7C4A-A836-27DADAE8645C}" srcOrd="0" destOrd="0" presId="urn:microsoft.com/office/officeart/2005/8/layout/orgChart1"/>
    <dgm:cxn modelId="{616D4317-AC51-8740-8AFF-3E1CDE2D4C0C}" type="presParOf" srcId="{084E306E-21B8-9746-8498-5C1DF7A59495}" destId="{6995F237-89CB-DC4A-8D16-20F16C7AA250}" srcOrd="1" destOrd="0" presId="urn:microsoft.com/office/officeart/2005/8/layout/orgChart1"/>
    <dgm:cxn modelId="{9E697EF8-6018-274A-B1C6-45C802705FA3}" type="presParOf" srcId="{4F5D38B1-14E4-9049-AB88-27A2C0D0D490}" destId="{9246C61F-E87E-F44F-804C-44637EE6C7E8}" srcOrd="1" destOrd="0" presId="urn:microsoft.com/office/officeart/2005/8/layout/orgChart1"/>
    <dgm:cxn modelId="{26F4EF43-CCB0-414F-B925-9A0571B05737}" type="presParOf" srcId="{9246C61F-E87E-F44F-804C-44637EE6C7E8}" destId="{8BA4A061-D0D8-344B-BC24-095E1E11E518}" srcOrd="0" destOrd="0" presId="urn:microsoft.com/office/officeart/2005/8/layout/orgChart1"/>
    <dgm:cxn modelId="{CB902EE0-47A5-A74E-9B8D-C69B2FE709C3}" type="presParOf" srcId="{9246C61F-E87E-F44F-804C-44637EE6C7E8}" destId="{A55F65EB-D0A8-4A4B-9505-9BFF3C8C5ACD}" srcOrd="1" destOrd="0" presId="urn:microsoft.com/office/officeart/2005/8/layout/orgChart1"/>
    <dgm:cxn modelId="{784655B8-DAC7-594E-B56C-2F1E82147543}" type="presParOf" srcId="{A55F65EB-D0A8-4A4B-9505-9BFF3C8C5ACD}" destId="{962C1E70-0541-F44B-B1E4-6837B091BBFF}" srcOrd="0" destOrd="0" presId="urn:microsoft.com/office/officeart/2005/8/layout/orgChart1"/>
    <dgm:cxn modelId="{2D5669B0-A794-9F44-BEA8-D13189065AC6}" type="presParOf" srcId="{962C1E70-0541-F44B-B1E4-6837B091BBFF}" destId="{54708846-4E93-614D-AA5E-26C868B9EEA3}" srcOrd="0" destOrd="0" presId="urn:microsoft.com/office/officeart/2005/8/layout/orgChart1"/>
    <dgm:cxn modelId="{CF79427D-18AE-A34E-91E8-91E21731279B}" type="presParOf" srcId="{962C1E70-0541-F44B-B1E4-6837B091BBFF}" destId="{25F92BBC-80A6-CE46-AFBC-BFDF5AC2BCA6}" srcOrd="1" destOrd="0" presId="urn:microsoft.com/office/officeart/2005/8/layout/orgChart1"/>
    <dgm:cxn modelId="{69FAAEF0-ADC3-5648-AFFB-123D2CFCCE47}" type="presParOf" srcId="{A55F65EB-D0A8-4A4B-9505-9BFF3C8C5ACD}" destId="{9C134CD6-184D-9F4B-B1A9-0B4EE1F18F19}" srcOrd="1" destOrd="0" presId="urn:microsoft.com/office/officeart/2005/8/layout/orgChart1"/>
    <dgm:cxn modelId="{D4450D9E-B97C-FC4C-A581-BFA2A4AF27EB}" type="presParOf" srcId="{A55F65EB-D0A8-4A4B-9505-9BFF3C8C5ACD}" destId="{F9610E3F-1A66-AC4F-884F-565C3CA116A3}" srcOrd="2" destOrd="0" presId="urn:microsoft.com/office/officeart/2005/8/layout/orgChart1"/>
    <dgm:cxn modelId="{8B372735-180A-B242-9CED-69EEE74EB0F0}" type="presParOf" srcId="{9246C61F-E87E-F44F-804C-44637EE6C7E8}" destId="{040367A2-B51C-4A40-9085-7F270FD102CF}" srcOrd="2" destOrd="0" presId="urn:microsoft.com/office/officeart/2005/8/layout/orgChart1"/>
    <dgm:cxn modelId="{727E79C9-3FA1-B644-9A1D-5BB2B65346BC}" type="presParOf" srcId="{9246C61F-E87E-F44F-804C-44637EE6C7E8}" destId="{A0844501-59F3-3B49-AB8B-4F4C22D24DF7}" srcOrd="3" destOrd="0" presId="urn:microsoft.com/office/officeart/2005/8/layout/orgChart1"/>
    <dgm:cxn modelId="{CE308E46-F1AF-4248-A086-4FA8889A12DE}" type="presParOf" srcId="{A0844501-59F3-3B49-AB8B-4F4C22D24DF7}" destId="{FB8F72F7-E092-F04F-B51B-03DB7EEFCBFB}" srcOrd="0" destOrd="0" presId="urn:microsoft.com/office/officeart/2005/8/layout/orgChart1"/>
    <dgm:cxn modelId="{3AAD6632-C6E9-184D-A648-40CB4D3D2437}" type="presParOf" srcId="{FB8F72F7-E092-F04F-B51B-03DB7EEFCBFB}" destId="{C687A5FD-C8CB-7740-AE62-C96A0FC639FB}" srcOrd="0" destOrd="0" presId="urn:microsoft.com/office/officeart/2005/8/layout/orgChart1"/>
    <dgm:cxn modelId="{F62FBDB3-755E-CD46-BB4A-DC17C3FB565D}" type="presParOf" srcId="{FB8F72F7-E092-F04F-B51B-03DB7EEFCBFB}" destId="{79D16D48-84FD-FA42-9FD1-C4139ADCA1BD}" srcOrd="1" destOrd="0" presId="urn:microsoft.com/office/officeart/2005/8/layout/orgChart1"/>
    <dgm:cxn modelId="{00FB20EC-EC55-C144-A086-8DEE555709A3}" type="presParOf" srcId="{A0844501-59F3-3B49-AB8B-4F4C22D24DF7}" destId="{03CF0384-28D8-374D-9984-F72DC4CF4DCD}" srcOrd="1" destOrd="0" presId="urn:microsoft.com/office/officeart/2005/8/layout/orgChart1"/>
    <dgm:cxn modelId="{3350853E-2C5D-0E4D-9404-299746ADA2EE}" type="presParOf" srcId="{A0844501-59F3-3B49-AB8B-4F4C22D24DF7}" destId="{AA2E5EEB-FD80-1642-B9C5-35E25082507C}" srcOrd="2" destOrd="0" presId="urn:microsoft.com/office/officeart/2005/8/layout/orgChart1"/>
    <dgm:cxn modelId="{9818FBFB-BDB0-FD45-9B17-212BE9B37928}" type="presParOf" srcId="{9246C61F-E87E-F44F-804C-44637EE6C7E8}" destId="{84A90444-6A38-C14D-86E3-572DA93E9EF0}" srcOrd="4" destOrd="0" presId="urn:microsoft.com/office/officeart/2005/8/layout/orgChart1"/>
    <dgm:cxn modelId="{9D4B22DD-496E-FF4B-AAF6-B2380169615D}" type="presParOf" srcId="{9246C61F-E87E-F44F-804C-44637EE6C7E8}" destId="{742CB07A-1530-364B-B9CF-3CD282443661}" srcOrd="5" destOrd="0" presId="urn:microsoft.com/office/officeart/2005/8/layout/orgChart1"/>
    <dgm:cxn modelId="{CBA4A8E3-5984-8A42-94D7-45BCBEB75966}" type="presParOf" srcId="{742CB07A-1530-364B-B9CF-3CD282443661}" destId="{35ADF890-72E3-9048-8964-D2137B1B09DD}" srcOrd="0" destOrd="0" presId="urn:microsoft.com/office/officeart/2005/8/layout/orgChart1"/>
    <dgm:cxn modelId="{0C99AF73-DD3E-B948-88C6-1050799CDDCA}" type="presParOf" srcId="{35ADF890-72E3-9048-8964-D2137B1B09DD}" destId="{2330AACE-B44A-3D46-8CB8-51FAFD8AEA02}" srcOrd="0" destOrd="0" presId="urn:microsoft.com/office/officeart/2005/8/layout/orgChart1"/>
    <dgm:cxn modelId="{83CB5C67-9C2E-5047-BA78-6C1973B5FC69}" type="presParOf" srcId="{35ADF890-72E3-9048-8964-D2137B1B09DD}" destId="{54476A87-4DBC-8E4D-8943-0F6C254332F9}" srcOrd="1" destOrd="0" presId="urn:microsoft.com/office/officeart/2005/8/layout/orgChart1"/>
    <dgm:cxn modelId="{AC7C94A2-C59A-7D45-96EE-A0B611A670D2}" type="presParOf" srcId="{742CB07A-1530-364B-B9CF-3CD282443661}" destId="{E3E47123-0702-2E48-8B7C-5930A7027E74}" srcOrd="1" destOrd="0" presId="urn:microsoft.com/office/officeart/2005/8/layout/orgChart1"/>
    <dgm:cxn modelId="{7E02CC64-DBAA-5940-960E-F9765F916125}" type="presParOf" srcId="{742CB07A-1530-364B-B9CF-3CD282443661}" destId="{8CEC54A8-6EAA-6B4C-99CA-75FE01B02156}" srcOrd="2" destOrd="0" presId="urn:microsoft.com/office/officeart/2005/8/layout/orgChart1"/>
    <dgm:cxn modelId="{154AFA3F-497D-E448-BA6E-842B99160686}" type="presParOf" srcId="{9246C61F-E87E-F44F-804C-44637EE6C7E8}" destId="{7DC0A093-AE69-DE43-9D59-C3D7072C6A42}" srcOrd="6" destOrd="0" presId="urn:microsoft.com/office/officeart/2005/8/layout/orgChart1"/>
    <dgm:cxn modelId="{0D6747F3-7108-1E44-9018-3A8DAAB8C840}" type="presParOf" srcId="{9246C61F-E87E-F44F-804C-44637EE6C7E8}" destId="{A7B57812-66FC-C942-BF4E-365D65243197}" srcOrd="7" destOrd="0" presId="urn:microsoft.com/office/officeart/2005/8/layout/orgChart1"/>
    <dgm:cxn modelId="{25058B9D-A2F7-EE40-A60A-889E26261E50}" type="presParOf" srcId="{A7B57812-66FC-C942-BF4E-365D65243197}" destId="{0B527A9B-6714-2A45-BFFC-46049BC89D79}" srcOrd="0" destOrd="0" presId="urn:microsoft.com/office/officeart/2005/8/layout/orgChart1"/>
    <dgm:cxn modelId="{37EC245C-097C-BD4D-88EE-2D5659A143F5}" type="presParOf" srcId="{0B527A9B-6714-2A45-BFFC-46049BC89D79}" destId="{C53900E3-2301-9B45-BEE6-D4113238CAAE}" srcOrd="0" destOrd="0" presId="urn:microsoft.com/office/officeart/2005/8/layout/orgChart1"/>
    <dgm:cxn modelId="{9D1AC03C-7391-F047-8E96-8536FF861BFA}" type="presParOf" srcId="{0B527A9B-6714-2A45-BFFC-46049BC89D79}" destId="{2F859FB1-8080-7D41-AFAC-C5F02E28D40E}" srcOrd="1" destOrd="0" presId="urn:microsoft.com/office/officeart/2005/8/layout/orgChart1"/>
    <dgm:cxn modelId="{EA67F63F-F4A0-0E4D-A8D9-FBDED4D6D468}" type="presParOf" srcId="{A7B57812-66FC-C942-BF4E-365D65243197}" destId="{A3F9FC2D-D0DC-A04D-B7E2-AB60AEBB0A5C}" srcOrd="1" destOrd="0" presId="urn:microsoft.com/office/officeart/2005/8/layout/orgChart1"/>
    <dgm:cxn modelId="{DB4DE4E3-16CB-E241-8A0E-C98C76D4091C}" type="presParOf" srcId="{A7B57812-66FC-C942-BF4E-365D65243197}" destId="{53A0E1B6-4074-A745-8C8E-D090C4DECDBB}" srcOrd="2" destOrd="0" presId="urn:microsoft.com/office/officeart/2005/8/layout/orgChart1"/>
    <dgm:cxn modelId="{4EA348AE-12DA-C24B-8BBA-CB756A4F1F4C}" type="presParOf" srcId="{9246C61F-E87E-F44F-804C-44637EE6C7E8}" destId="{D2526D48-CA6A-5D43-A171-B5C6F178B60F}" srcOrd="8" destOrd="0" presId="urn:microsoft.com/office/officeart/2005/8/layout/orgChart1"/>
    <dgm:cxn modelId="{9841068E-294E-1346-A520-15505D8437CE}" type="presParOf" srcId="{9246C61F-E87E-F44F-804C-44637EE6C7E8}" destId="{C782EBAF-A0A3-1B47-BBED-7C2280E3466E}" srcOrd="9" destOrd="0" presId="urn:microsoft.com/office/officeart/2005/8/layout/orgChart1"/>
    <dgm:cxn modelId="{401E4C40-3921-5C40-9ECC-8105D3410361}" type="presParOf" srcId="{C782EBAF-A0A3-1B47-BBED-7C2280E3466E}" destId="{28E78A6F-1286-5C48-B09B-3404BCE836E5}" srcOrd="0" destOrd="0" presId="urn:microsoft.com/office/officeart/2005/8/layout/orgChart1"/>
    <dgm:cxn modelId="{8C125B11-C6D1-EE4A-90EE-B26BF3CE97D9}" type="presParOf" srcId="{28E78A6F-1286-5C48-B09B-3404BCE836E5}" destId="{C6DC1F6A-2CA5-DF42-855B-87001BAD59ED}" srcOrd="0" destOrd="0" presId="urn:microsoft.com/office/officeart/2005/8/layout/orgChart1"/>
    <dgm:cxn modelId="{EB0AA4C0-6DD4-4E43-B1C0-014856A9D28E}" type="presParOf" srcId="{28E78A6F-1286-5C48-B09B-3404BCE836E5}" destId="{DCCFAFB9-1B68-8F47-9ABB-D9D35DA2535A}" srcOrd="1" destOrd="0" presId="urn:microsoft.com/office/officeart/2005/8/layout/orgChart1"/>
    <dgm:cxn modelId="{66DACF38-7F77-E04B-8B31-DF64082792F0}" type="presParOf" srcId="{C782EBAF-A0A3-1B47-BBED-7C2280E3466E}" destId="{E1C86DC4-EDCB-E64B-8727-153E8CCF9200}" srcOrd="1" destOrd="0" presId="urn:microsoft.com/office/officeart/2005/8/layout/orgChart1"/>
    <dgm:cxn modelId="{CC38317E-ACC6-2A45-BA88-9023210076EC}" type="presParOf" srcId="{C782EBAF-A0A3-1B47-BBED-7C2280E3466E}" destId="{C9EAB047-D3F1-964C-AF0D-32902996BE3C}" srcOrd="2" destOrd="0" presId="urn:microsoft.com/office/officeart/2005/8/layout/orgChart1"/>
    <dgm:cxn modelId="{9A559E93-47B9-7644-8D0B-F50045A81C50}" type="presParOf" srcId="{9246C61F-E87E-F44F-804C-44637EE6C7E8}" destId="{AA78B0B9-AA85-2A45-9464-D375B3C2CB88}" srcOrd="10" destOrd="0" presId="urn:microsoft.com/office/officeart/2005/8/layout/orgChart1"/>
    <dgm:cxn modelId="{EC1D3212-6512-D447-B487-854FE2A73222}" type="presParOf" srcId="{9246C61F-E87E-F44F-804C-44637EE6C7E8}" destId="{8B9A8F2F-CAA6-6F40-9E77-CC67B69C4769}" srcOrd="11" destOrd="0" presId="urn:microsoft.com/office/officeart/2005/8/layout/orgChart1"/>
    <dgm:cxn modelId="{454C570F-7675-3B47-A251-42AADC58AFCE}" type="presParOf" srcId="{8B9A8F2F-CAA6-6F40-9E77-CC67B69C4769}" destId="{356D6D46-1314-6E4C-9B5C-4DB54B105546}" srcOrd="0" destOrd="0" presId="urn:microsoft.com/office/officeart/2005/8/layout/orgChart1"/>
    <dgm:cxn modelId="{B1F9C932-45A7-704F-8C8F-DB0279244B00}" type="presParOf" srcId="{356D6D46-1314-6E4C-9B5C-4DB54B105546}" destId="{DB462DF4-ED8B-FC45-BA37-C2066020A1ED}" srcOrd="0" destOrd="0" presId="urn:microsoft.com/office/officeart/2005/8/layout/orgChart1"/>
    <dgm:cxn modelId="{3C6BEE5F-5134-554C-A031-B76340F806EB}" type="presParOf" srcId="{356D6D46-1314-6E4C-9B5C-4DB54B105546}" destId="{9C30BBC7-2059-3740-A6AD-A9779B02D681}" srcOrd="1" destOrd="0" presId="urn:microsoft.com/office/officeart/2005/8/layout/orgChart1"/>
    <dgm:cxn modelId="{336D474A-B8D5-1D40-8BA6-5EAF15EB9BEB}" type="presParOf" srcId="{8B9A8F2F-CAA6-6F40-9E77-CC67B69C4769}" destId="{313945C3-397D-7443-82C5-67D18684C275}" srcOrd="1" destOrd="0" presId="urn:microsoft.com/office/officeart/2005/8/layout/orgChart1"/>
    <dgm:cxn modelId="{C33B7C70-1308-2C47-B443-AA9B7E907CE5}" type="presParOf" srcId="{8B9A8F2F-CAA6-6F40-9E77-CC67B69C4769}" destId="{0D2A6696-56A4-F946-9A53-16C0C67A1424}" srcOrd="2" destOrd="0" presId="urn:microsoft.com/office/officeart/2005/8/layout/orgChart1"/>
    <dgm:cxn modelId="{EBFE02AB-9230-DC4E-ABF2-5D06262747E7}" type="presParOf" srcId="{4F5D38B1-14E4-9049-AB88-27A2C0D0D490}" destId="{10B30578-A240-D845-8DA2-EEF1813108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8B0B9-AA85-2A45-9464-D375B3C2CB88}">
      <dsp:nvSpPr>
        <dsp:cNvPr id="0" name=""/>
        <dsp:cNvSpPr/>
      </dsp:nvSpPr>
      <dsp:spPr>
        <a:xfrm>
          <a:off x="4169101" y="576088"/>
          <a:ext cx="3380235" cy="1489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470"/>
              </a:lnTo>
              <a:lnTo>
                <a:pt x="3380235" y="1368470"/>
              </a:lnTo>
              <a:lnTo>
                <a:pt x="3380235" y="1489449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26D48-CA6A-5D43-A171-B5C6F178B60F}">
      <dsp:nvSpPr>
        <dsp:cNvPr id="0" name=""/>
        <dsp:cNvSpPr/>
      </dsp:nvSpPr>
      <dsp:spPr>
        <a:xfrm>
          <a:off x="4169101" y="576088"/>
          <a:ext cx="1986100" cy="1489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470"/>
              </a:lnTo>
              <a:lnTo>
                <a:pt x="1986100" y="1368470"/>
              </a:lnTo>
              <a:lnTo>
                <a:pt x="1986100" y="1489449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C0A093-AE69-DE43-9D59-C3D7072C6A42}">
      <dsp:nvSpPr>
        <dsp:cNvPr id="0" name=""/>
        <dsp:cNvSpPr/>
      </dsp:nvSpPr>
      <dsp:spPr>
        <a:xfrm>
          <a:off x="4169101" y="576088"/>
          <a:ext cx="591965" cy="1489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470"/>
              </a:lnTo>
              <a:lnTo>
                <a:pt x="591965" y="1368470"/>
              </a:lnTo>
              <a:lnTo>
                <a:pt x="591965" y="1489449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90444-6A38-C14D-86E3-572DA93E9EF0}">
      <dsp:nvSpPr>
        <dsp:cNvPr id="0" name=""/>
        <dsp:cNvSpPr/>
      </dsp:nvSpPr>
      <dsp:spPr>
        <a:xfrm>
          <a:off x="3366932" y="576088"/>
          <a:ext cx="802169" cy="1489449"/>
        </a:xfrm>
        <a:custGeom>
          <a:avLst/>
          <a:gdLst/>
          <a:ahLst/>
          <a:cxnLst/>
          <a:rect l="0" t="0" r="0" b="0"/>
          <a:pathLst>
            <a:path>
              <a:moveTo>
                <a:pt x="802169" y="0"/>
              </a:moveTo>
              <a:lnTo>
                <a:pt x="802169" y="1368470"/>
              </a:lnTo>
              <a:lnTo>
                <a:pt x="0" y="1368470"/>
              </a:lnTo>
              <a:lnTo>
                <a:pt x="0" y="1489449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367A2-B51C-4A40-9085-7F270FD102CF}">
      <dsp:nvSpPr>
        <dsp:cNvPr id="0" name=""/>
        <dsp:cNvSpPr/>
      </dsp:nvSpPr>
      <dsp:spPr>
        <a:xfrm>
          <a:off x="1972797" y="576088"/>
          <a:ext cx="2196304" cy="1489449"/>
        </a:xfrm>
        <a:custGeom>
          <a:avLst/>
          <a:gdLst/>
          <a:ahLst/>
          <a:cxnLst/>
          <a:rect l="0" t="0" r="0" b="0"/>
          <a:pathLst>
            <a:path>
              <a:moveTo>
                <a:pt x="2196304" y="0"/>
              </a:moveTo>
              <a:lnTo>
                <a:pt x="2196304" y="1368470"/>
              </a:lnTo>
              <a:lnTo>
                <a:pt x="0" y="1368470"/>
              </a:lnTo>
              <a:lnTo>
                <a:pt x="0" y="1489449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4A061-D0D8-344B-BC24-095E1E11E518}">
      <dsp:nvSpPr>
        <dsp:cNvPr id="0" name=""/>
        <dsp:cNvSpPr/>
      </dsp:nvSpPr>
      <dsp:spPr>
        <a:xfrm>
          <a:off x="578662" y="576088"/>
          <a:ext cx="3590439" cy="1489449"/>
        </a:xfrm>
        <a:custGeom>
          <a:avLst/>
          <a:gdLst/>
          <a:ahLst/>
          <a:cxnLst/>
          <a:rect l="0" t="0" r="0" b="0"/>
          <a:pathLst>
            <a:path>
              <a:moveTo>
                <a:pt x="3590439" y="0"/>
              </a:moveTo>
              <a:lnTo>
                <a:pt x="3590439" y="1368470"/>
              </a:lnTo>
              <a:lnTo>
                <a:pt x="0" y="1368470"/>
              </a:lnTo>
              <a:lnTo>
                <a:pt x="0" y="1489449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D5E95-200C-7C4A-A836-27DADAE8645C}">
      <dsp:nvSpPr>
        <dsp:cNvPr id="0" name=""/>
        <dsp:cNvSpPr/>
      </dsp:nvSpPr>
      <dsp:spPr>
        <a:xfrm>
          <a:off x="3593012" y="0"/>
          <a:ext cx="1152177" cy="5760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Number</a:t>
          </a:r>
        </a:p>
      </dsp:txBody>
      <dsp:txXfrm>
        <a:off x="3593012" y="0"/>
        <a:ext cx="1152177" cy="576088"/>
      </dsp:txXfrm>
    </dsp:sp>
    <dsp:sp modelId="{54708846-4E93-614D-AA5E-26C868B9EEA3}">
      <dsp:nvSpPr>
        <dsp:cNvPr id="0" name=""/>
        <dsp:cNvSpPr/>
      </dsp:nvSpPr>
      <dsp:spPr>
        <a:xfrm>
          <a:off x="2573" y="2065538"/>
          <a:ext cx="1152177" cy="57608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Byte</a:t>
          </a:r>
        </a:p>
      </dsp:txBody>
      <dsp:txXfrm>
        <a:off x="2573" y="2065538"/>
        <a:ext cx="1152177" cy="576088"/>
      </dsp:txXfrm>
    </dsp:sp>
    <dsp:sp modelId="{C687A5FD-C8CB-7740-AE62-C96A0FC639FB}">
      <dsp:nvSpPr>
        <dsp:cNvPr id="0" name=""/>
        <dsp:cNvSpPr/>
      </dsp:nvSpPr>
      <dsp:spPr>
        <a:xfrm>
          <a:off x="1396708" y="2065538"/>
          <a:ext cx="1152177" cy="57608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Short</a:t>
          </a:r>
        </a:p>
      </dsp:txBody>
      <dsp:txXfrm>
        <a:off x="1396708" y="2065538"/>
        <a:ext cx="1152177" cy="576088"/>
      </dsp:txXfrm>
    </dsp:sp>
    <dsp:sp modelId="{2330AACE-B44A-3D46-8CB8-51FAFD8AEA02}">
      <dsp:nvSpPr>
        <dsp:cNvPr id="0" name=""/>
        <dsp:cNvSpPr/>
      </dsp:nvSpPr>
      <dsp:spPr>
        <a:xfrm>
          <a:off x="2790843" y="2065538"/>
          <a:ext cx="1152177" cy="57608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Integer</a:t>
          </a:r>
        </a:p>
      </dsp:txBody>
      <dsp:txXfrm>
        <a:off x="2790843" y="2065538"/>
        <a:ext cx="1152177" cy="576088"/>
      </dsp:txXfrm>
    </dsp:sp>
    <dsp:sp modelId="{C53900E3-2301-9B45-BEE6-D4113238CAAE}">
      <dsp:nvSpPr>
        <dsp:cNvPr id="0" name=""/>
        <dsp:cNvSpPr/>
      </dsp:nvSpPr>
      <dsp:spPr>
        <a:xfrm>
          <a:off x="4184978" y="2065538"/>
          <a:ext cx="1152177" cy="57608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Long</a:t>
          </a:r>
        </a:p>
      </dsp:txBody>
      <dsp:txXfrm>
        <a:off x="4184978" y="2065538"/>
        <a:ext cx="1152177" cy="576088"/>
      </dsp:txXfrm>
    </dsp:sp>
    <dsp:sp modelId="{C6DC1F6A-2CA5-DF42-855B-87001BAD59ED}">
      <dsp:nvSpPr>
        <dsp:cNvPr id="0" name=""/>
        <dsp:cNvSpPr/>
      </dsp:nvSpPr>
      <dsp:spPr>
        <a:xfrm>
          <a:off x="5579113" y="2065538"/>
          <a:ext cx="1152177" cy="57608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Float</a:t>
          </a:r>
        </a:p>
      </dsp:txBody>
      <dsp:txXfrm>
        <a:off x="5579113" y="2065538"/>
        <a:ext cx="1152177" cy="576088"/>
      </dsp:txXfrm>
    </dsp:sp>
    <dsp:sp modelId="{DB462DF4-ED8B-FC45-BA37-C2066020A1ED}">
      <dsp:nvSpPr>
        <dsp:cNvPr id="0" name=""/>
        <dsp:cNvSpPr/>
      </dsp:nvSpPr>
      <dsp:spPr>
        <a:xfrm>
          <a:off x="6973248" y="2065538"/>
          <a:ext cx="1152177" cy="57608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Double</a:t>
          </a:r>
        </a:p>
      </dsp:txBody>
      <dsp:txXfrm>
        <a:off x="6973248" y="2065538"/>
        <a:ext cx="1152177" cy="576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46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55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74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5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2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8E40-284D-E84D-80BD-87D64FC2721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66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FD10-E0BE-CF4E-8418-30FD0C0AB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9164D-632C-2740-B4EB-95FA0DE34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</a:t>
            </a:r>
            <a:r>
              <a:rPr lang="en-US" sz="1600" dirty="0"/>
              <a:t> </a:t>
            </a:r>
            <a:r>
              <a:rPr lang="en-US" sz="2400" dirty="0"/>
              <a:t>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650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When processing two integers gives negative or wrong value</a:t>
            </a:r>
          </a:p>
          <a:p>
            <a:endParaRPr lang="en-US" sz="2200" dirty="0"/>
          </a:p>
          <a:p>
            <a:r>
              <a:rPr lang="en-US" sz="2200" dirty="0"/>
              <a:t>When you know value will be larger than range of int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Q. Addition of </a:t>
            </a:r>
            <a:r>
              <a:rPr lang="en-IN" sz="2200" dirty="0"/>
              <a:t>two numbers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	input : 	</a:t>
            </a:r>
            <a:r>
              <a:rPr lang="en-IN" dirty="0"/>
              <a:t>1297409124		1234709472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000" dirty="0"/>
              <a:t>output :	</a:t>
            </a:r>
            <a:r>
              <a:rPr lang="en-IN" dirty="0"/>
              <a:t> 2532118596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7251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Xorient</a:t>
            </a:r>
            <a:r>
              <a:rPr lang="en-US" dirty="0"/>
              <a:t> Coding Challenge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Q. Given 5 numbers print highest number between them which is less than 100.</a:t>
            </a:r>
          </a:p>
          <a:p>
            <a:pPr marL="0" indent="0">
              <a:buNone/>
            </a:pPr>
            <a:r>
              <a:rPr lang="en-US" sz="2200" dirty="0"/>
              <a:t>-&gt;</a:t>
            </a:r>
          </a:p>
          <a:p>
            <a:pPr marL="0" indent="0">
              <a:buNone/>
            </a:pPr>
            <a:r>
              <a:rPr lang="en-US" sz="2200" dirty="0"/>
              <a:t>	Input :		32, 467, 43, 76, 102</a:t>
            </a:r>
          </a:p>
          <a:p>
            <a:pPr marL="0" indent="0">
              <a:buNone/>
            </a:pPr>
            <a:r>
              <a:rPr lang="en-US" sz="2200" dirty="0"/>
              <a:t>	Output : 	76</a:t>
            </a:r>
          </a:p>
        </p:txBody>
      </p:sp>
    </p:spTree>
    <p:extLst>
      <p:ext uri="{BB962C8B-B14F-4D97-AF65-F5344CB8AC3E}">
        <p14:creationId xmlns:p14="http://schemas.microsoft.com/office/powerpoint/2010/main" val="269315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Xorient</a:t>
            </a:r>
            <a:r>
              <a:rPr lang="en-US" dirty="0"/>
              <a:t> Coding Challenge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Q. Given 5 numbers print only tens unit numbers from then.</a:t>
            </a:r>
          </a:p>
          <a:p>
            <a:pPr marL="0" indent="0">
              <a:buNone/>
            </a:pPr>
            <a:r>
              <a:rPr lang="en-US" sz="2200" dirty="0"/>
              <a:t>-&gt;</a:t>
            </a:r>
          </a:p>
          <a:p>
            <a:pPr marL="0" indent="0">
              <a:buNone/>
            </a:pPr>
            <a:r>
              <a:rPr lang="en-US" sz="2200" dirty="0"/>
              <a:t>	Input :		2, 45, 315, 3, 58</a:t>
            </a:r>
          </a:p>
          <a:p>
            <a:pPr marL="0" indent="0">
              <a:buNone/>
            </a:pPr>
            <a:r>
              <a:rPr lang="en-US" sz="2200" dirty="0"/>
              <a:t>	Output : 	45</a:t>
            </a:r>
          </a:p>
          <a:p>
            <a:pPr marL="0" indent="0">
              <a:buNone/>
            </a:pPr>
            <a:r>
              <a:rPr lang="en-US" sz="2200" dirty="0"/>
              <a:t>				58</a:t>
            </a:r>
          </a:p>
        </p:txBody>
      </p:sp>
    </p:spTree>
    <p:extLst>
      <p:ext uri="{BB962C8B-B14F-4D97-AF65-F5344CB8AC3E}">
        <p14:creationId xmlns:p14="http://schemas.microsoft.com/office/powerpoint/2010/main" val="378785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F39C-41AC-274C-804C-862F046B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Data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CCE43C-A138-5849-9B16-997DB410E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15791"/>
              </p:ext>
            </p:extLst>
          </p:nvPr>
        </p:nvGraphicFramePr>
        <p:xfrm>
          <a:off x="677334" y="1930399"/>
          <a:ext cx="8596668" cy="3989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652">
                  <a:extLst>
                    <a:ext uri="{9D8B030D-6E8A-4147-A177-3AD203B41FA5}">
                      <a16:colId xmlns:a16="http://schemas.microsoft.com/office/drawing/2014/main" val="3464575945"/>
                    </a:ext>
                  </a:extLst>
                </a:gridCol>
                <a:gridCol w="1429407">
                  <a:extLst>
                    <a:ext uri="{9D8B030D-6E8A-4147-A177-3AD203B41FA5}">
                      <a16:colId xmlns:a16="http://schemas.microsoft.com/office/drawing/2014/main" val="1793523240"/>
                    </a:ext>
                  </a:extLst>
                </a:gridCol>
                <a:gridCol w="3677442">
                  <a:extLst>
                    <a:ext uri="{9D8B030D-6E8A-4147-A177-3AD203B41FA5}">
                      <a16:colId xmlns:a16="http://schemas.microsoft.com/office/drawing/2014/main" val="581538588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3868087480"/>
                    </a:ext>
                  </a:extLst>
                </a:gridCol>
              </a:tblGrid>
              <a:tr h="5049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Calculation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038961"/>
                  </a:ext>
                </a:extLst>
              </a:tr>
              <a:tr h="5049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-128  to 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(1*8)-1</a:t>
                      </a:r>
                      <a:r>
                        <a:rPr lang="en-US" sz="2400" baseline="0" dirty="0"/>
                        <a:t> -&gt; 2</a:t>
                      </a:r>
                      <a:r>
                        <a:rPr lang="en-US" sz="2400" baseline="30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508881"/>
                  </a:ext>
                </a:extLst>
              </a:tr>
              <a:tr h="5049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-32768  to  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(2*8)-1</a:t>
                      </a:r>
                      <a:r>
                        <a:rPr lang="en-US" sz="2400" baseline="0" dirty="0"/>
                        <a:t> -&gt; 2</a:t>
                      </a:r>
                      <a:r>
                        <a:rPr lang="en-US" sz="2400" baseline="30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471582"/>
                  </a:ext>
                </a:extLst>
              </a:tr>
              <a:tr h="5049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 to  2,147,483,647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(4*8)-1</a:t>
                      </a:r>
                      <a:r>
                        <a:rPr lang="en-US" sz="2400" baseline="0" dirty="0"/>
                        <a:t> -&gt; 2</a:t>
                      </a:r>
                      <a:r>
                        <a:rPr lang="en-US" sz="2400" baseline="300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74350"/>
                  </a:ext>
                </a:extLst>
              </a:tr>
              <a:tr h="9595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-9,223,372,036,854,775,808</a:t>
                      </a:r>
                    </a:p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9,223,372,036,854,775,807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(8*8)-1</a:t>
                      </a:r>
                      <a:r>
                        <a:rPr lang="en-US" sz="2400" baseline="0" dirty="0"/>
                        <a:t> -&gt; 2</a:t>
                      </a:r>
                      <a:r>
                        <a:rPr lang="en-US" sz="2400" baseline="30000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92192"/>
                  </a:ext>
                </a:extLst>
              </a:tr>
              <a:tr h="5049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974524"/>
                  </a:ext>
                </a:extLst>
              </a:tr>
              <a:tr h="5049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27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 data type </a:t>
            </a:r>
            <a:endParaRPr lang="en-US" sz="4400" dirty="0">
              <a:solidFill>
                <a:srgbClr val="6BA44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to store numbers</a:t>
            </a:r>
          </a:p>
          <a:p>
            <a:endParaRPr lang="en-US" sz="2400" dirty="0"/>
          </a:p>
          <a:p>
            <a:r>
              <a:rPr lang="en-US" sz="2400" dirty="0"/>
              <a:t>Primitive data type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Default value is 0</a:t>
            </a:r>
          </a:p>
          <a:p>
            <a:endParaRPr lang="en-US" sz="2400" dirty="0"/>
          </a:p>
          <a:p>
            <a:r>
              <a:rPr lang="en-US" sz="2400" dirty="0"/>
              <a:t>Can hold char</a:t>
            </a:r>
          </a:p>
        </p:txBody>
      </p:sp>
    </p:spTree>
    <p:extLst>
      <p:ext uri="{BB962C8B-B14F-4D97-AF65-F5344CB8AC3E}">
        <p14:creationId xmlns:p14="http://schemas.microsoft.com/office/powerpoint/2010/main" val="46306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Integer class</a:t>
            </a:r>
            <a:endParaRPr lang="en-US" sz="4400" dirty="0">
              <a:solidFill>
                <a:srgbClr val="6BA44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Wrapper class</a:t>
            </a:r>
          </a:p>
          <a:p>
            <a:endParaRPr lang="en-US" sz="2400" dirty="0"/>
          </a:p>
          <a:p>
            <a:r>
              <a:rPr lang="en-US" sz="2400" dirty="0"/>
              <a:t>Can store null</a:t>
            </a:r>
          </a:p>
          <a:p>
            <a:endParaRPr lang="en-US" sz="2400" dirty="0"/>
          </a:p>
          <a:p>
            <a:r>
              <a:rPr lang="en-US" sz="2400" dirty="0"/>
              <a:t>has default value null</a:t>
            </a:r>
          </a:p>
          <a:p>
            <a:endParaRPr lang="en-US" sz="2400" dirty="0"/>
          </a:p>
          <a:p>
            <a:r>
              <a:rPr lang="en-US" sz="2400" dirty="0"/>
              <a:t>Provides methods for int data type</a:t>
            </a:r>
          </a:p>
        </p:txBody>
      </p:sp>
    </p:spTree>
    <p:extLst>
      <p:ext uri="{BB962C8B-B14F-4D97-AF65-F5344CB8AC3E}">
        <p14:creationId xmlns:p14="http://schemas.microsoft.com/office/powerpoint/2010/main" val="406456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Important methods and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max( int )</a:t>
            </a:r>
          </a:p>
          <a:p>
            <a:endParaRPr lang="en-US" sz="2200" dirty="0"/>
          </a:p>
          <a:p>
            <a:r>
              <a:rPr lang="en-US" sz="2200" dirty="0"/>
              <a:t>min( int)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Q. Given two String arrays print the highest length between them</a:t>
            </a:r>
          </a:p>
          <a:p>
            <a:pPr marL="1714500" lvl="4" indent="0">
              <a:buNone/>
            </a:pPr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7819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try catch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To handle both compile and run time exceptions</a:t>
            </a:r>
          </a:p>
          <a:p>
            <a:endParaRPr lang="en-US" sz="2200" dirty="0"/>
          </a:p>
          <a:p>
            <a:r>
              <a:rPr lang="en-US" sz="2200" dirty="0"/>
              <a:t>try {		</a:t>
            </a:r>
          </a:p>
          <a:p>
            <a:pPr marL="914400" lvl="2" indent="0">
              <a:buNone/>
            </a:pPr>
            <a:r>
              <a:rPr lang="en-US" sz="1800" dirty="0"/>
              <a:t>// In this block we put thing that may produce run time errors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/>
              <a:t>catch( Exception e) {</a:t>
            </a:r>
          </a:p>
          <a:p>
            <a:pPr lvl="1"/>
            <a:r>
              <a:rPr lang="en-US" sz="2000" dirty="0"/>
              <a:t>// What to do if error gets generated</a:t>
            </a:r>
          </a:p>
          <a:p>
            <a:r>
              <a:rPr lang="en-US" sz="2200" dirty="0"/>
              <a:t>}</a:t>
            </a:r>
          </a:p>
          <a:p>
            <a:pPr marL="1714500" lvl="4" indent="0">
              <a:buNone/>
            </a:pPr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896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Important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parseInt</a:t>
            </a:r>
            <a:r>
              <a:rPr lang="en-US" sz="2200" dirty="0"/>
              <a:t>( String ) throws </a:t>
            </a:r>
            <a:r>
              <a:rPr lang="en-US" sz="2200" dirty="0" err="1"/>
              <a:t>NumberFormatException</a:t>
            </a: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Q. Check whether PIN code entered by user is number or not if not print 0 else print the PIN code.</a:t>
            </a:r>
          </a:p>
          <a:p>
            <a:pPr marL="1714500" lvl="4" indent="0">
              <a:buNone/>
            </a:pPr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574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Important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Integer.MAX_VALUE</a:t>
            </a:r>
            <a:r>
              <a:rPr lang="en-US" sz="2200" dirty="0"/>
              <a:t>  </a:t>
            </a:r>
          </a:p>
          <a:p>
            <a:endParaRPr lang="en-US" sz="2200" dirty="0"/>
          </a:p>
          <a:p>
            <a:r>
              <a:rPr lang="en-US" sz="2200" dirty="0" err="1"/>
              <a:t>Integer.MIN_VALUE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5597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C00D0D-0850-8F46-8DD2-A7E7837267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004010"/>
              </p:ext>
            </p:extLst>
          </p:nvPr>
        </p:nvGraphicFramePr>
        <p:xfrm>
          <a:off x="949434" y="2144110"/>
          <a:ext cx="8128000" cy="3889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7319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{16DB99D0-C53A-274F-B6BB-46ECB7C6F324}tf10001060</Template>
  <TotalTime>5075</TotalTime>
  <Words>350</Words>
  <Application>Microsoft Macintosh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Java Session</vt:lpstr>
      <vt:lpstr>Number Data types</vt:lpstr>
      <vt:lpstr>int data type </vt:lpstr>
      <vt:lpstr>Integer class</vt:lpstr>
      <vt:lpstr>Important methods and practices</vt:lpstr>
      <vt:lpstr>try catch basics</vt:lpstr>
      <vt:lpstr>Important methods</vt:lpstr>
      <vt:lpstr>Important CONSTANTS</vt:lpstr>
      <vt:lpstr>PowerPoint Presentation</vt:lpstr>
      <vt:lpstr>Using long</vt:lpstr>
      <vt:lpstr>Xorient Coding Challenge </vt:lpstr>
      <vt:lpstr>Xorient Coding Challenge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Microsoft Office User</dc:creator>
  <cp:lastModifiedBy>Microsoft Office User</cp:lastModifiedBy>
  <cp:revision>73</cp:revision>
  <dcterms:created xsi:type="dcterms:W3CDTF">2020-09-23T19:59:07Z</dcterms:created>
  <dcterms:modified xsi:type="dcterms:W3CDTF">2020-10-06T08:23:33Z</dcterms:modified>
</cp:coreProperties>
</file>