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6"/>
  </p:notesMasterIdLst>
  <p:sldIdLst>
    <p:sldId id="256" r:id="rId2"/>
    <p:sldId id="297" r:id="rId3"/>
    <p:sldId id="302" r:id="rId4"/>
    <p:sldId id="30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6A03-E66E-8B47-95BC-A942B82533A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80EF8-FE6C-7B4A-B3A0-D367C6A2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TCS NQT Dry Run Check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Write a program to multiply all n numbers and print 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 :  5 	 1  2  3  4  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 : 120  </a:t>
            </a:r>
          </a:p>
        </p:txBody>
      </p:sp>
    </p:spTree>
    <p:extLst>
      <p:ext uri="{BB962C8B-B14F-4D97-AF65-F5344CB8AC3E}">
        <p14:creationId xmlns:p14="http://schemas.microsoft.com/office/powerpoint/2010/main" val="35858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4113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Accenture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IN" sz="2400" dirty="0"/>
              <a:t>Replace most frequently repeated character with given input character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Input : </a:t>
            </a:r>
            <a:r>
              <a:rPr lang="en-IN" sz="2400" u="sng" dirty="0" err="1"/>
              <a:t>bbadbbababb</a:t>
            </a:r>
            <a:r>
              <a:rPr lang="en-IN" sz="2400" dirty="0"/>
              <a:t>  t</a:t>
            </a:r>
          </a:p>
          <a:p>
            <a:pPr marL="0" indent="0">
              <a:buNone/>
            </a:pPr>
            <a:r>
              <a:rPr lang="en-IN" sz="2400" dirty="0"/>
              <a:t>Output : </a:t>
            </a:r>
            <a:r>
              <a:rPr lang="en-IN" sz="2400" u="sng" dirty="0" err="1"/>
              <a:t>ttadttatatt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62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method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Only work int the given function</a:t>
            </a:r>
          </a:p>
          <a:p>
            <a:endParaRPr lang="en-US" sz="2400" dirty="0"/>
          </a:p>
          <a:p>
            <a:r>
              <a:rPr lang="en-US" sz="2400" dirty="0"/>
              <a:t>Understand the inputs given as method parameters</a:t>
            </a:r>
          </a:p>
          <a:p>
            <a:endParaRPr lang="en-US" sz="2400" dirty="0"/>
          </a:p>
          <a:p>
            <a:r>
              <a:rPr lang="en-US" sz="2400" dirty="0"/>
              <a:t>Understand the output i.e. method return type</a:t>
            </a:r>
          </a:p>
          <a:p>
            <a:endParaRPr lang="en-US" sz="2400" dirty="0"/>
          </a:p>
          <a:p>
            <a:r>
              <a:rPr lang="en-US" sz="2400" dirty="0"/>
              <a:t>Remember that its the easiest platform to work on</a:t>
            </a:r>
          </a:p>
        </p:txBody>
      </p:sp>
    </p:spTree>
    <p:extLst>
      <p:ext uri="{BB962C8B-B14F-4D97-AF65-F5344CB8AC3E}">
        <p14:creationId xmlns:p14="http://schemas.microsoft.com/office/powerpoint/2010/main" val="3093394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6416</TotalTime>
  <Words>89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Java Session</vt:lpstr>
      <vt:lpstr>TCS NQT Dry Run Check Problem</vt:lpstr>
      <vt:lpstr>Accenture Problem</vt:lpstr>
      <vt:lpstr>How to use method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184</cp:revision>
  <dcterms:created xsi:type="dcterms:W3CDTF">2020-09-23T19:59:07Z</dcterms:created>
  <dcterms:modified xsi:type="dcterms:W3CDTF">2020-10-21T10:45:48Z</dcterms:modified>
</cp:coreProperties>
</file>