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9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Challenge ( Spiral Matrix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Write a program to print elements in a spiral order of the given matrix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 1   2   3	                Output :   1  2  3  6  9  8  7  4  5</a:t>
            </a:r>
          </a:p>
          <a:p>
            <a:r>
              <a:rPr lang="en-US" dirty="0"/>
              <a:t>            4   5   6					    </a:t>
            </a:r>
          </a:p>
          <a:p>
            <a:r>
              <a:rPr lang="en-US" dirty="0"/>
              <a:t>            7   8   9 					     </a:t>
            </a:r>
          </a:p>
          <a:p>
            <a:endParaRPr lang="en-US" dirty="0"/>
          </a:p>
          <a:p>
            <a:r>
              <a:rPr lang="en-US" dirty="0"/>
              <a:t>Input :    1     2     3     4          Output :   1  2  3  4  8  12</a:t>
            </a:r>
          </a:p>
          <a:p>
            <a:r>
              <a:rPr lang="en-US" dirty="0"/>
              <a:t>              5     6     7     8   			       16  15  14  13  9 </a:t>
            </a:r>
          </a:p>
          <a:p>
            <a:r>
              <a:rPr lang="en-US" dirty="0"/>
              <a:t>              9   10    11   12			       5   6   7   11  10</a:t>
            </a:r>
          </a:p>
          <a:p>
            <a:r>
              <a:rPr lang="en-US" dirty="0"/>
              <a:t>            13   14    15   16				</a:t>
            </a:r>
          </a:p>
        </p:txBody>
      </p:sp>
    </p:spTree>
    <p:extLst>
      <p:ext uri="{BB962C8B-B14F-4D97-AF65-F5344CB8AC3E}">
        <p14:creationId xmlns:p14="http://schemas.microsoft.com/office/powerpoint/2010/main" val="1798699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6256</TotalTime>
  <Words>113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Java Session</vt:lpstr>
      <vt:lpstr>Facebook Challenge ( Spiral Matrix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127</cp:revision>
  <dcterms:created xsi:type="dcterms:W3CDTF">2020-09-23T19:59:07Z</dcterms:created>
  <dcterms:modified xsi:type="dcterms:W3CDTF">2020-10-13T15:03:23Z</dcterms:modified>
</cp:coreProperties>
</file>