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294" r:id="rId3"/>
    <p:sldId id="283" r:id="rId4"/>
    <p:sldId id="293" r:id="rId5"/>
    <p:sldId id="292" r:id="rId6"/>
    <p:sldId id="295" r:id="rId7"/>
    <p:sldId id="298" r:id="rId8"/>
    <p:sldId id="296" r:id="rId9"/>
    <p:sldId id="297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47"/>
    <a:srgbClr val="5B8A3C"/>
    <a:srgbClr val="AD4AF8"/>
    <a:srgbClr val="10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D10-E0BE-CF4E-8418-30FD0C0A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164D-632C-2740-B4EB-95FA0DE34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Class</a:t>
            </a:r>
            <a:r>
              <a:rPr lang="en-US" sz="1600"/>
              <a:t> </a:t>
            </a:r>
            <a:r>
              <a:rPr lang="en-US" sz="2400"/>
              <a:t>1</a:t>
            </a:r>
            <a:r>
              <a:rPr lang="en-US" sz="2400" dirty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50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10 numbers given in a list add only unique values to another list and print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 : 	1,  4,  7,  2,  4,  6 ,  7,  3</a:t>
            </a:r>
          </a:p>
          <a:p>
            <a:r>
              <a:rPr lang="en-US" dirty="0"/>
              <a:t>Output :     1,  4,  7,  2,  6,  3</a:t>
            </a:r>
          </a:p>
        </p:txBody>
      </p:sp>
    </p:spTree>
    <p:extLst>
      <p:ext uri="{BB962C8B-B14F-4D97-AF65-F5344CB8AC3E}">
        <p14:creationId xmlns:p14="http://schemas.microsoft.com/office/powerpoint/2010/main" val="342450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A7AC-BFF8-CE4C-9B4C-D72A3E44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08FF-5707-BC46-A9CF-FA822EBA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Collection framework provides Interfaces and Classes which helps in storing and processing the data efficiently</a:t>
            </a:r>
          </a:p>
          <a:p>
            <a:endParaRPr lang="en-US" sz="2200" dirty="0"/>
          </a:p>
          <a:p>
            <a:r>
              <a:rPr lang="en-US" sz="2200" dirty="0"/>
              <a:t>Each class has some specific feature and functions that makes work easy</a:t>
            </a:r>
          </a:p>
          <a:p>
            <a:endParaRPr lang="en-US" sz="2200" dirty="0"/>
          </a:p>
          <a:p>
            <a:r>
              <a:rPr lang="en-US" sz="2200" dirty="0"/>
              <a:t>Instant use of Data Structures which are optimized </a:t>
            </a:r>
          </a:p>
          <a:p>
            <a:endParaRPr lang="en-US" sz="2200" dirty="0"/>
          </a:p>
          <a:p>
            <a:r>
              <a:rPr lang="en-US" sz="2200" dirty="0"/>
              <a:t>Solves every problems of using array</a:t>
            </a:r>
          </a:p>
        </p:txBody>
      </p:sp>
    </p:spTree>
    <p:extLst>
      <p:ext uri="{BB962C8B-B14F-4D97-AF65-F5344CB8AC3E}">
        <p14:creationId xmlns:p14="http://schemas.microsoft.com/office/powerpoint/2010/main" val="161296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8975D-9B95-6440-8EDC-3BD19B59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10" y="597392"/>
            <a:ext cx="8081882" cy="56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A7AC-BFF8-CE4C-9B4C-D72A3E44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Array VS </a:t>
            </a:r>
            <a:r>
              <a:rPr lang="en-US" sz="4400" dirty="0" err="1"/>
              <a:t>ArrayList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08FF-5707-BC46-A9CF-FA822EBA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2200" dirty="0"/>
              <a:t>Array has fixed size while </a:t>
            </a:r>
            <a:r>
              <a:rPr lang="en-US" sz="2200" dirty="0" err="1"/>
              <a:t>ArrayList</a:t>
            </a:r>
            <a:r>
              <a:rPr lang="en-US" sz="2200" dirty="0"/>
              <a:t> is dynamic </a:t>
            </a:r>
          </a:p>
          <a:p>
            <a:pPr>
              <a:spcBef>
                <a:spcPts val="400"/>
              </a:spcBef>
            </a:pPr>
            <a:endParaRPr lang="en-US" sz="2200" dirty="0"/>
          </a:p>
          <a:p>
            <a:pPr>
              <a:spcBef>
                <a:spcPts val="400"/>
              </a:spcBef>
            </a:pPr>
            <a:r>
              <a:rPr lang="en-US" sz="2200" dirty="0"/>
              <a:t>To add or retrieve value Array uses []</a:t>
            </a:r>
          </a:p>
          <a:p>
            <a:pPr>
              <a:spcBef>
                <a:spcPts val="400"/>
              </a:spcBef>
            </a:pPr>
            <a:endParaRPr lang="en-US" sz="2200" dirty="0"/>
          </a:p>
          <a:p>
            <a:pPr>
              <a:spcBef>
                <a:spcPts val="400"/>
              </a:spcBef>
            </a:pPr>
            <a:r>
              <a:rPr lang="en-US" sz="2200" dirty="0"/>
              <a:t>To add or retrieve value </a:t>
            </a:r>
            <a:r>
              <a:rPr lang="en-US" sz="2200" dirty="0" err="1"/>
              <a:t>ArrayList</a:t>
            </a:r>
            <a:r>
              <a:rPr lang="en-US" sz="2200" dirty="0"/>
              <a:t> uses methods</a:t>
            </a:r>
          </a:p>
          <a:p>
            <a:pPr>
              <a:spcBef>
                <a:spcPts val="400"/>
              </a:spcBef>
            </a:pPr>
            <a:endParaRPr lang="en-US" sz="2200" dirty="0"/>
          </a:p>
          <a:p>
            <a:pPr>
              <a:spcBef>
                <a:spcPts val="400"/>
              </a:spcBef>
            </a:pPr>
            <a:r>
              <a:rPr lang="en-US" sz="2200" dirty="0"/>
              <a:t>Array can store primitive and object values</a:t>
            </a:r>
          </a:p>
          <a:p>
            <a:pPr>
              <a:spcBef>
                <a:spcPts val="400"/>
              </a:spcBef>
            </a:pPr>
            <a:endParaRPr lang="en-US" sz="2200" dirty="0"/>
          </a:p>
          <a:p>
            <a:pPr>
              <a:spcBef>
                <a:spcPts val="400"/>
              </a:spcBef>
            </a:pPr>
            <a:r>
              <a:rPr lang="en-US" sz="2200" dirty="0" err="1"/>
              <a:t>ArrayList</a:t>
            </a:r>
            <a:r>
              <a:rPr lang="en-US" sz="2200" dirty="0"/>
              <a:t> can only store object values</a:t>
            </a:r>
          </a:p>
        </p:txBody>
      </p:sp>
    </p:spTree>
    <p:extLst>
      <p:ext uri="{BB962C8B-B14F-4D97-AF65-F5344CB8AC3E}">
        <p14:creationId xmlns:p14="http://schemas.microsoft.com/office/powerpoint/2010/main" val="166458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Similar to array</a:t>
            </a:r>
          </a:p>
          <a:p>
            <a:endParaRPr lang="en-US" sz="2400" dirty="0"/>
          </a:p>
          <a:p>
            <a:r>
              <a:rPr lang="en-US" sz="2400" dirty="0"/>
              <a:t>No need to give fixed size</a:t>
            </a:r>
          </a:p>
          <a:p>
            <a:endParaRPr lang="en-US" sz="2400" dirty="0"/>
          </a:p>
          <a:p>
            <a:r>
              <a:rPr lang="en-US" sz="2400" dirty="0"/>
              <a:t>Size grows automatically when we insert element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Uses methods to manipulate data</a:t>
            </a:r>
          </a:p>
        </p:txBody>
      </p:sp>
    </p:spTree>
    <p:extLst>
      <p:ext uri="{BB962C8B-B14F-4D97-AF65-F5344CB8AC3E}">
        <p14:creationId xmlns:p14="http://schemas.microsoft.com/office/powerpoint/2010/main" val="33406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ArrayList</a:t>
            </a:r>
            <a:r>
              <a:rPr lang="en-US" sz="2400" dirty="0"/>
              <a:t>&lt;T&gt; </a:t>
            </a:r>
            <a:r>
              <a:rPr lang="en-US" sz="2400" dirty="0" err="1"/>
              <a:t>variableName</a:t>
            </a:r>
            <a:r>
              <a:rPr lang="en-US" sz="2400" dirty="0"/>
              <a:t> = new </a:t>
            </a:r>
            <a:r>
              <a:rPr lang="en-US" sz="2400" dirty="0" err="1"/>
              <a:t>ArrayList</a:t>
            </a:r>
            <a:r>
              <a:rPr lang="en-US" sz="2400" dirty="0"/>
              <a:t>&lt;T&gt;();</a:t>
            </a:r>
          </a:p>
          <a:p>
            <a:endParaRPr lang="en-US" sz="2400" dirty="0"/>
          </a:p>
          <a:p>
            <a:r>
              <a:rPr lang="en-US" sz="2400" dirty="0"/>
              <a:t>List&lt;T&gt; </a:t>
            </a:r>
            <a:r>
              <a:rPr lang="en-US" sz="2400" dirty="0" err="1"/>
              <a:t>variableName</a:t>
            </a:r>
            <a:r>
              <a:rPr lang="en-US" sz="2400" dirty="0"/>
              <a:t> = new </a:t>
            </a:r>
            <a:r>
              <a:rPr lang="en-US" sz="2400" dirty="0" err="1"/>
              <a:t>ArrayList</a:t>
            </a:r>
            <a:r>
              <a:rPr lang="en-US" sz="2400" dirty="0"/>
              <a:t>&lt;T&gt;();</a:t>
            </a:r>
          </a:p>
          <a:p>
            <a:endParaRPr lang="en-US" sz="2400" dirty="0"/>
          </a:p>
          <a:p>
            <a:r>
              <a:rPr lang="en-US" sz="2400" dirty="0"/>
              <a:t>Collection&lt;T&gt; </a:t>
            </a:r>
            <a:r>
              <a:rPr lang="en-US" sz="2400" dirty="0" err="1"/>
              <a:t>variableName</a:t>
            </a:r>
            <a:r>
              <a:rPr lang="en-US" sz="2400" dirty="0"/>
              <a:t> = new </a:t>
            </a:r>
            <a:r>
              <a:rPr lang="en-US" sz="2400" dirty="0" err="1"/>
              <a:t>ArrayList</a:t>
            </a:r>
            <a:r>
              <a:rPr lang="en-US" sz="2400" dirty="0"/>
              <a:t>&lt;T&gt;();</a:t>
            </a:r>
          </a:p>
        </p:txBody>
      </p:sp>
    </p:spTree>
    <p:extLst>
      <p:ext uri="{BB962C8B-B14F-4D97-AF65-F5344CB8AC3E}">
        <p14:creationId xmlns:p14="http://schemas.microsoft.com/office/powerpoint/2010/main" val="26138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Methods()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add( element)  - Inserts element at end</a:t>
            </a:r>
          </a:p>
          <a:p>
            <a:endParaRPr lang="en-US" sz="2400" dirty="0"/>
          </a:p>
          <a:p>
            <a:r>
              <a:rPr lang="en-US" sz="2400" dirty="0"/>
              <a:t>add( index, element)  - Inserts element at given index</a:t>
            </a:r>
          </a:p>
          <a:p>
            <a:endParaRPr lang="en-US" sz="2400" dirty="0"/>
          </a:p>
          <a:p>
            <a:r>
              <a:rPr lang="en-US" sz="2400" dirty="0"/>
              <a:t>get( index) – returns element of that index</a:t>
            </a:r>
          </a:p>
          <a:p>
            <a:endParaRPr lang="en-US" sz="2400" dirty="0"/>
          </a:p>
          <a:p>
            <a:r>
              <a:rPr lang="en-US" sz="2400" dirty="0"/>
              <a:t>set( index, element) – sets element at given index</a:t>
            </a:r>
          </a:p>
        </p:txBody>
      </p:sp>
    </p:spTree>
    <p:extLst>
      <p:ext uri="{BB962C8B-B14F-4D97-AF65-F5344CB8AC3E}">
        <p14:creationId xmlns:p14="http://schemas.microsoft.com/office/powerpoint/2010/main" val="380228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Methods()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25202" cy="3880773"/>
          </a:xfrm>
        </p:spPr>
        <p:txBody>
          <a:bodyPr>
            <a:normAutofit/>
          </a:bodyPr>
          <a:lstStyle/>
          <a:p>
            <a:r>
              <a:rPr lang="en-US" sz="2400" dirty="0"/>
              <a:t>contains( element) – return whether element is in list or not</a:t>
            </a:r>
          </a:p>
          <a:p>
            <a:endParaRPr lang="en-US" sz="2400" dirty="0"/>
          </a:p>
          <a:p>
            <a:r>
              <a:rPr lang="en-US" sz="2400" dirty="0" err="1"/>
              <a:t>indexOf</a:t>
            </a:r>
            <a:r>
              <a:rPr lang="en-US" sz="2400" dirty="0"/>
              <a:t>( element)  - return index of an element</a:t>
            </a:r>
          </a:p>
          <a:p>
            <a:endParaRPr lang="en-US" sz="2400" dirty="0"/>
          </a:p>
          <a:p>
            <a:r>
              <a:rPr lang="en-US" sz="2400" dirty="0"/>
              <a:t>size() – given total number of elements</a:t>
            </a:r>
          </a:p>
          <a:p>
            <a:endParaRPr lang="en-US" sz="2400" dirty="0"/>
          </a:p>
          <a:p>
            <a:r>
              <a:rPr lang="en-US" sz="2400" dirty="0" err="1"/>
              <a:t>isEmpty</a:t>
            </a:r>
            <a:r>
              <a:rPr lang="en-US" sz="2400" dirty="0"/>
              <a:t>()  - checks whether list is empty or not</a:t>
            </a:r>
          </a:p>
        </p:txBody>
      </p:sp>
    </p:spTree>
    <p:extLst>
      <p:ext uri="{BB962C8B-B14F-4D97-AF65-F5344CB8AC3E}">
        <p14:creationId xmlns:p14="http://schemas.microsoft.com/office/powerpoint/2010/main" val="166051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Methods()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remove( index)  - removes element from given index</a:t>
            </a:r>
          </a:p>
          <a:p>
            <a:endParaRPr lang="en-US" sz="2400" dirty="0"/>
          </a:p>
          <a:p>
            <a:r>
              <a:rPr lang="en-US" sz="2400" dirty="0"/>
              <a:t>remove( object)  - removes object</a:t>
            </a:r>
          </a:p>
          <a:p>
            <a:endParaRPr lang="en-US" sz="2400" dirty="0"/>
          </a:p>
          <a:p>
            <a:r>
              <a:rPr lang="en-US" sz="2400" dirty="0"/>
              <a:t>clear()  - removes all elements</a:t>
            </a:r>
          </a:p>
        </p:txBody>
      </p:sp>
    </p:spTree>
    <p:extLst>
      <p:ext uri="{BB962C8B-B14F-4D97-AF65-F5344CB8AC3E}">
        <p14:creationId xmlns:p14="http://schemas.microsoft.com/office/powerpoint/2010/main" val="35858638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{16DB99D0-C53A-274F-B6BB-46ECB7C6F324}tf10001060</Template>
  <TotalTime>6185</TotalTime>
  <Words>311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Java Session</vt:lpstr>
      <vt:lpstr>Collection Framework</vt:lpstr>
      <vt:lpstr>PowerPoint Presentation</vt:lpstr>
      <vt:lpstr>Array VS ArrayList</vt:lpstr>
      <vt:lpstr>ArrayList </vt:lpstr>
      <vt:lpstr>ArrayList Syntax </vt:lpstr>
      <vt:lpstr>ArrayList Methods() </vt:lpstr>
      <vt:lpstr>ArrayList Methods() </vt:lpstr>
      <vt:lpstr>ArrayList Methods() </vt:lpstr>
      <vt:lpstr>Basic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Microsoft Office User</dc:creator>
  <cp:lastModifiedBy>Microsoft Office User</cp:lastModifiedBy>
  <cp:revision>128</cp:revision>
  <dcterms:created xsi:type="dcterms:W3CDTF">2020-09-23T19:59:07Z</dcterms:created>
  <dcterms:modified xsi:type="dcterms:W3CDTF">2020-10-13T15:03:30Z</dcterms:modified>
</cp:coreProperties>
</file>