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97" r:id="rId3"/>
    <p:sldId id="299" r:id="rId4"/>
    <p:sldId id="298" r:id="rId5"/>
    <p:sldId id="28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447"/>
    <a:srgbClr val="5B8A3C"/>
    <a:srgbClr val="AD4AF8"/>
    <a:srgbClr val="10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3468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55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74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5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4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2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98E40-284D-E84D-80BD-87D64FC2721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8844F-44AC-5B4D-AD0E-E167145A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66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FD10-E0BE-CF4E-8418-30FD0C0AB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9164D-632C-2740-B4EB-95FA0DE346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Class</a:t>
            </a:r>
            <a:r>
              <a:rPr lang="en-US" sz="1600"/>
              <a:t> </a:t>
            </a:r>
            <a:r>
              <a:rPr lang="en-US" sz="2400"/>
              <a:t>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650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8557" cy="388077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remove( index)  - removes element from given index</a:t>
            </a:r>
          </a:p>
          <a:p>
            <a:endParaRPr lang="en-US" sz="2400" dirty="0"/>
          </a:p>
          <a:p>
            <a:r>
              <a:rPr lang="en-US" sz="2400" dirty="0"/>
              <a:t>remove( object)  - removes object</a:t>
            </a:r>
          </a:p>
          <a:p>
            <a:endParaRPr lang="en-US" sz="2400" dirty="0"/>
          </a:p>
          <a:p>
            <a:r>
              <a:rPr lang="en-US" sz="2400" dirty="0"/>
              <a:t>clear()  - removes all elements</a:t>
            </a:r>
          </a:p>
        </p:txBody>
      </p:sp>
    </p:spTree>
    <p:extLst>
      <p:ext uri="{BB962C8B-B14F-4D97-AF65-F5344CB8AC3E}">
        <p14:creationId xmlns:p14="http://schemas.microsoft.com/office/powerpoint/2010/main" val="358586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list of string remove every strings with even index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[ a, b, c, d, e, f, g, h, </a:t>
            </a:r>
            <a:r>
              <a:rPr lang="en-US" dirty="0" err="1"/>
              <a:t>i</a:t>
            </a:r>
            <a:r>
              <a:rPr lang="en-US" dirty="0"/>
              <a:t>, j ]</a:t>
            </a:r>
          </a:p>
          <a:p>
            <a:r>
              <a:rPr lang="en-US" dirty="0"/>
              <a:t>Output :    [ b, d, f, h, j ]</a:t>
            </a:r>
          </a:p>
        </p:txBody>
      </p:sp>
    </p:spTree>
    <p:extLst>
      <p:ext uri="{BB962C8B-B14F-4D97-AF65-F5344CB8AC3E}">
        <p14:creationId xmlns:p14="http://schemas.microsoft.com/office/powerpoint/2010/main" val="290494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5 birds numbered from 1 to 5 count number of times they appeared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1, 4, 2, 3, 4, 5, 2, 3, 4</a:t>
            </a:r>
          </a:p>
          <a:p>
            <a:r>
              <a:rPr lang="en-US" dirty="0"/>
              <a:t>Output :    1	1</a:t>
            </a:r>
          </a:p>
          <a:p>
            <a:pPr marL="457200" lvl="1" indent="0">
              <a:buNone/>
            </a:pPr>
            <a:r>
              <a:rPr lang="en-US" dirty="0"/>
              <a:t>		  2    2</a:t>
            </a:r>
          </a:p>
          <a:p>
            <a:pPr marL="457200" lvl="1" indent="0">
              <a:buNone/>
            </a:pPr>
            <a:r>
              <a:rPr lang="en-US" dirty="0"/>
              <a:t>                 3    2</a:t>
            </a:r>
          </a:p>
          <a:p>
            <a:pPr marL="457200" lvl="1" indent="0">
              <a:buNone/>
            </a:pPr>
            <a:r>
              <a:rPr lang="en-US" dirty="0"/>
              <a:t>                 4    3</a:t>
            </a:r>
          </a:p>
          <a:p>
            <a:pPr marL="457200" lvl="1" indent="0">
              <a:buNone/>
            </a:pPr>
            <a:r>
              <a:rPr lang="en-US" dirty="0"/>
              <a:t>                 5    1</a:t>
            </a:r>
          </a:p>
        </p:txBody>
      </p:sp>
    </p:spTree>
    <p:extLst>
      <p:ext uri="{BB962C8B-B14F-4D97-AF65-F5344CB8AC3E}">
        <p14:creationId xmlns:p14="http://schemas.microsoft.com/office/powerpoint/2010/main" val="3385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F8EC-85E4-2048-BF03-FE79734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 </a:t>
            </a:r>
            <a:r>
              <a:rPr lang="en-US"/>
              <a:t>( Practice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A045C-112E-2744-A63D-96A99F8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10 numbers given in a list remove duplicates from given </a:t>
            </a:r>
            <a:r>
              <a:rPr lang="en-US" dirty="0" err="1"/>
              <a:t>arraylist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Input : 	1,  4,  7,  2,  4,  6 ,  7,  3</a:t>
            </a:r>
          </a:p>
          <a:p>
            <a:r>
              <a:rPr lang="en-US" dirty="0"/>
              <a:t>Output :     1,  4,  7,  2,  6,  3</a:t>
            </a:r>
          </a:p>
        </p:txBody>
      </p:sp>
    </p:spTree>
    <p:extLst>
      <p:ext uri="{BB962C8B-B14F-4D97-AF65-F5344CB8AC3E}">
        <p14:creationId xmlns:p14="http://schemas.microsoft.com/office/powerpoint/2010/main" val="3424500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{16DB99D0-C53A-274F-B6BB-46ECB7C6F324}tf10001060</Template>
  <TotalTime>6265</TotalTime>
  <Words>185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Java Session</vt:lpstr>
      <vt:lpstr>ArrayList Methods() </vt:lpstr>
      <vt:lpstr>Basic Challenge</vt:lpstr>
      <vt:lpstr>Basic Challenge</vt:lpstr>
      <vt:lpstr>Basic Challenge ( Practice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Microsoft Office User</dc:creator>
  <cp:lastModifiedBy>Microsoft Office User</cp:lastModifiedBy>
  <cp:revision>162</cp:revision>
  <dcterms:created xsi:type="dcterms:W3CDTF">2020-09-23T19:59:07Z</dcterms:created>
  <dcterms:modified xsi:type="dcterms:W3CDTF">2020-10-21T09:00:59Z</dcterms:modified>
</cp:coreProperties>
</file>