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2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1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4664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93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07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30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54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7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1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8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3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1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9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8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1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7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86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F003-F28F-45EE-A33B-910800AC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5557" y="1122363"/>
            <a:ext cx="7152442" cy="1247975"/>
          </a:xfrm>
        </p:spPr>
        <p:txBody>
          <a:bodyPr/>
          <a:lstStyle/>
          <a:p>
            <a:r>
              <a:rPr lang="en-IN" dirty="0"/>
              <a:t>    </a:t>
            </a:r>
            <a:r>
              <a:rPr lang="en-IN" dirty="0">
                <a:solidFill>
                  <a:schemeClr val="accent2"/>
                </a:solidFill>
              </a:rPr>
              <a:t>IMAGINEER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F8862-BDA0-4F52-B921-AA7D7C6BA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            Anti theft system </a:t>
            </a:r>
          </a:p>
        </p:txBody>
      </p:sp>
    </p:spTree>
    <p:extLst>
      <p:ext uri="{BB962C8B-B14F-4D97-AF65-F5344CB8AC3E}">
        <p14:creationId xmlns:p14="http://schemas.microsoft.com/office/powerpoint/2010/main" val="312013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3C6D48-DE7F-40DE-ABB1-B7DFC5720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179" y="1122363"/>
            <a:ext cx="7995820" cy="110593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3"/>
                </a:solidFill>
              </a:rPr>
              <a:t>           concept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4C103F-8E8E-495C-B7BD-7780FB432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441359"/>
            <a:ext cx="8791575" cy="4119239"/>
          </a:xfrm>
        </p:spPr>
        <p:txBody>
          <a:bodyPr>
            <a:normAutofit/>
          </a:bodyPr>
          <a:lstStyle/>
          <a:p>
            <a:r>
              <a:rPr lang="en-IN" dirty="0"/>
              <a:t>To Make an ANTI-THEFT SYSTEM WITH THE FOLLOWING FEATURES :</a:t>
            </a:r>
          </a:p>
          <a:p>
            <a:r>
              <a:rPr lang="en-IN" dirty="0"/>
              <a:t>    1.Self locking door </a:t>
            </a:r>
          </a:p>
          <a:p>
            <a:r>
              <a:rPr lang="en-IN" dirty="0"/>
              <a:t>    2. Using Internet of things :</a:t>
            </a:r>
          </a:p>
          <a:p>
            <a:r>
              <a:rPr lang="en-IN" dirty="0"/>
              <a:t>              2.1 remote unlock</a:t>
            </a:r>
          </a:p>
          <a:p>
            <a:r>
              <a:rPr lang="en-IN" dirty="0"/>
              <a:t>              2.2 gesture recognition</a:t>
            </a:r>
          </a:p>
          <a:p>
            <a:r>
              <a:rPr lang="en-IN" dirty="0"/>
              <a:t>   3. Automatic unlock based on proximity</a:t>
            </a:r>
          </a:p>
          <a:p>
            <a:r>
              <a:rPr lang="en-IN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56649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7BF7-DBC9-456B-AC2D-347F41EC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458858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</a:t>
            </a:r>
            <a:r>
              <a:rPr lang="en-IN" dirty="0">
                <a:solidFill>
                  <a:schemeClr val="accent3"/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F699-E647-473D-9180-4AEBBD933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77375"/>
            <a:ext cx="9905999" cy="3713826"/>
          </a:xfrm>
        </p:spPr>
        <p:txBody>
          <a:bodyPr>
            <a:normAutofit/>
          </a:bodyPr>
          <a:lstStyle/>
          <a:p>
            <a:r>
              <a:rPr lang="en-IN" dirty="0"/>
              <a:t>Automatic Lock : The doors are fit with self-closing hinge. Whenever the door closes, the servo motor gets triggered and door is latched.</a:t>
            </a:r>
          </a:p>
          <a:p>
            <a:r>
              <a:rPr lang="en-IN" dirty="0"/>
              <a:t>Gesture Recognition</a:t>
            </a:r>
          </a:p>
          <a:p>
            <a:r>
              <a:rPr lang="en-IN" dirty="0"/>
              <a:t>Remote Unlock : We use IoT to connect the system to </a:t>
            </a:r>
            <a:r>
              <a:rPr lang="en-IN" dirty="0" err="1"/>
              <a:t>Wifi</a:t>
            </a:r>
            <a:r>
              <a:rPr lang="en-IN" dirty="0"/>
              <a:t> and further to room owner’s phone. Using this, he/she can remotely unlock the door.</a:t>
            </a:r>
          </a:p>
          <a:p>
            <a:r>
              <a:rPr lang="en-IN" dirty="0"/>
              <a:t>Automatic Unlock based on Bluetooth/RF.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88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7602-A2EF-4273-BDD9-6EA6DAB6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</a:t>
            </a:r>
            <a:r>
              <a:rPr lang="en-IN" dirty="0">
                <a:solidFill>
                  <a:schemeClr val="accent3"/>
                </a:solidFill>
              </a:rPr>
              <a:t>Components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499BF-341C-4180-8C0F-BB157D89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Servo Motor</a:t>
            </a:r>
          </a:p>
          <a:p>
            <a:r>
              <a:rPr lang="en-IN" dirty="0"/>
              <a:t>MSP 430 launchpad</a:t>
            </a:r>
          </a:p>
          <a:p>
            <a:r>
              <a:rPr lang="en-IN" dirty="0"/>
              <a:t>ESP 8266 Wi-Fi Module</a:t>
            </a:r>
          </a:p>
          <a:p>
            <a:r>
              <a:rPr lang="en-IN" dirty="0"/>
              <a:t>Web Camera            </a:t>
            </a:r>
          </a:p>
          <a:p>
            <a:r>
              <a:rPr lang="en-IN" dirty="0"/>
              <a:t>Other minor components like LEDs, Resistors, etc.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11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C6E6-5AC1-4284-9DC6-ED375BC4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</a:t>
            </a:r>
            <a:r>
              <a:rPr lang="en-IN" dirty="0">
                <a:solidFill>
                  <a:schemeClr val="accent3"/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55363-C22E-4347-B5C2-C66E5034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dirty="0"/>
              <a:t>Tackles problem of leaving doors unlocked  with great effectiveness.</a:t>
            </a:r>
          </a:p>
          <a:p>
            <a:pPr marL="457200" indent="-457200">
              <a:buAutoNum type="arabicPeriod"/>
            </a:pPr>
            <a:r>
              <a:rPr lang="en-IN" dirty="0"/>
              <a:t>Reduces the need to carry the keys every time .</a:t>
            </a:r>
          </a:p>
          <a:p>
            <a:pPr marL="457200" indent="-457200">
              <a:buAutoNum type="arabicPeriod"/>
            </a:pPr>
            <a:r>
              <a:rPr lang="en-IN" dirty="0"/>
              <a:t>Easy to implement and cost effective.</a:t>
            </a:r>
          </a:p>
        </p:txBody>
      </p:sp>
    </p:spTree>
    <p:extLst>
      <p:ext uri="{BB962C8B-B14F-4D97-AF65-F5344CB8AC3E}">
        <p14:creationId xmlns:p14="http://schemas.microsoft.com/office/powerpoint/2010/main" val="4294420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171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    IMAGINEER</vt:lpstr>
      <vt:lpstr>           concept</vt:lpstr>
      <vt:lpstr>                        implementation</vt:lpstr>
      <vt:lpstr>                Components used</vt:lpstr>
      <vt:lpstr>                 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 theft system</dc:title>
  <dc:creator>rjgen</dc:creator>
  <cp:lastModifiedBy> </cp:lastModifiedBy>
  <cp:revision>19</cp:revision>
  <dcterms:created xsi:type="dcterms:W3CDTF">2019-03-06T11:02:23Z</dcterms:created>
  <dcterms:modified xsi:type="dcterms:W3CDTF">2019-03-06T14:09:20Z</dcterms:modified>
</cp:coreProperties>
</file>