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Backend driven NLP prototype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USING ANGULAR AND CORDOVA FRONT END AND C# BACKEND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981764"/>
            <a:ext cx="94615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460500" y="482600"/>
            <a:ext cx="91059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BLUEPRINT OF THE APPLICATION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5400000">
            <a:off x="5481707" y="1497771"/>
            <a:ext cx="707886" cy="359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5659507" y="801065"/>
            <a:ext cx="707886" cy="347345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F739B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508500" y="2351155"/>
            <a:ext cx="2933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64 ENCODED STRING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724400" y="311015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RECOGNIZED 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069" y="2019300"/>
            <a:ext cx="8745861" cy="34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460500" y="482600"/>
            <a:ext cx="91059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OF THE AUDIO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369" y="2527301"/>
            <a:ext cx="8517262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460500" y="482600"/>
            <a:ext cx="91059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OF SPEECH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22300" y="11430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711700" y="13157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ADDING A TRIGGER WORD TO AVOID UNNECESSARY SPEECH PROCESSING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STREAM BASED RECORDING AND PROCESSING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66800" y="23059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chemeClr val="accent1"/>
                </a:solidFill>
              </a:rPr>
              <a:t>THANK </a:t>
            </a:r>
            <a:r>
              <a:rPr b="1" lang="en-US" sz="7200">
                <a:solidFill>
                  <a:srgbClr val="00B0F0"/>
                </a:solidFill>
              </a:rPr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