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5ab97b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5ab97b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5ab97b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65ab97b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5ab97b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5ab97b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83832e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683832e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app.moqups.com/Uxb4uOtOvE40k66tH4lNo16t0ufbi6rW/view/page/a18dff19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8275" y="724950"/>
            <a:ext cx="2338800" cy="30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sz="1300"/>
              <a:t>FRONT END LAYOUT</a:t>
            </a:r>
            <a:endParaRPr sz="1300"/>
          </a:p>
        </p:txBody>
      </p:sp>
      <p:sp>
        <p:nvSpPr>
          <p:cNvPr id="55" name="Google Shape;55;p13"/>
          <p:cNvSpPr/>
          <p:nvPr/>
        </p:nvSpPr>
        <p:spPr>
          <a:xfrm>
            <a:off x="2555925" y="1998000"/>
            <a:ext cx="613800" cy="4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38575" y="724950"/>
            <a:ext cx="2338800" cy="30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STORAGE</a:t>
            </a:r>
            <a:endParaRPr sz="1300"/>
          </a:p>
        </p:txBody>
      </p:sp>
      <p:sp>
        <p:nvSpPr>
          <p:cNvPr id="57" name="Google Shape;57;p13"/>
          <p:cNvSpPr/>
          <p:nvPr/>
        </p:nvSpPr>
        <p:spPr>
          <a:xfrm>
            <a:off x="5724575" y="1998000"/>
            <a:ext cx="613800" cy="4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485575" y="724950"/>
            <a:ext cx="2338800" cy="30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LAYOUT</a:t>
            </a:r>
            <a:endParaRPr sz="1300"/>
          </a:p>
        </p:txBody>
      </p:sp>
      <p:sp>
        <p:nvSpPr>
          <p:cNvPr id="59" name="Google Shape;59;p13"/>
          <p:cNvSpPr txBox="1"/>
          <p:nvPr/>
        </p:nvSpPr>
        <p:spPr>
          <a:xfrm>
            <a:off x="75" y="3831550"/>
            <a:ext cx="263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where we provide input through a GUI about the text, images etc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090375" y="3831550"/>
            <a:ext cx="263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where the files from the front end </a:t>
            </a:r>
            <a:r>
              <a:rPr lang="en-GB"/>
              <a:t>layout</a:t>
            </a:r>
            <a:r>
              <a:rPr lang="en-GB"/>
              <a:t> are stored in the firebase database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290775" y="3920450"/>
            <a:ext cx="263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where the files from the firebase backend are fed to the React Files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END LAYOUT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25" y="1275975"/>
            <a:ext cx="253245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3767750" y="2635625"/>
            <a:ext cx="857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725" y="328475"/>
            <a:ext cx="1608475" cy="46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942675" y="2233100"/>
            <a:ext cx="202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5"/>
              </a:rPr>
              <a:t>Moqups Link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Layout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5175" y="1566700"/>
            <a:ext cx="109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VizContent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814075" y="1566700"/>
            <a:ext cx="109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“ChapterId”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236475" y="1566700"/>
            <a:ext cx="870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“Pages”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438675" y="1126425"/>
            <a:ext cx="870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1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438675" y="1924425"/>
            <a:ext cx="870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2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438675" y="2722425"/>
            <a:ext cx="870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3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438675" y="3721500"/>
            <a:ext cx="870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PageInfo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850475" y="881825"/>
            <a:ext cx="134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SubConcept1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855700" y="1566700"/>
            <a:ext cx="134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SubConcept2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749125" y="219325"/>
            <a:ext cx="611700" cy="3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749125" y="657475"/>
            <a:ext cx="611700" cy="3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7738675" y="1095625"/>
            <a:ext cx="611700" cy="3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738675" y="1533775"/>
            <a:ext cx="717600" cy="3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7749125" y="1971925"/>
            <a:ext cx="813000" cy="3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7749125" y="2497125"/>
            <a:ext cx="870000" cy="3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796825" y="2984925"/>
            <a:ext cx="717600" cy="3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545375" y="1731400"/>
            <a:ext cx="347100" cy="2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904275" y="1731400"/>
            <a:ext cx="347100" cy="2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flipH="1" rot="10800000">
            <a:off x="4106475" y="1731401"/>
            <a:ext cx="347100" cy="2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406025" y="1291125"/>
            <a:ext cx="347100" cy="2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294225" y="1046525"/>
            <a:ext cx="347100" cy="2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855700" y="219325"/>
            <a:ext cx="134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ConceptTitle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5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Layout (VizBookPage)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22350" y="626125"/>
            <a:ext cx="4423800" cy="44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5999"/>
            <a:ext cx="4267199" cy="435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6"/>
          <p:cNvCxnSpPr/>
          <p:nvPr/>
        </p:nvCxnSpPr>
        <p:spPr>
          <a:xfrm flipH="1" rot="10800000">
            <a:off x="3714850" y="2667450"/>
            <a:ext cx="1269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4984800" y="2472600"/>
            <a:ext cx="37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Fill SubConcepts array with backend data</a:t>
            </a:r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 flipH="1" rot="10800000">
            <a:off x="1623600" y="995300"/>
            <a:ext cx="33612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4984800" y="718350"/>
            <a:ext cx="24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Number</a:t>
            </a: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 flipH="1" rot="10800000">
            <a:off x="1564350" y="1253525"/>
            <a:ext cx="33612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4925550" y="1060775"/>
            <a:ext cx="3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array to store SubConcepts</a:t>
            </a:r>
            <a:endParaRPr/>
          </a:p>
        </p:txBody>
      </p:sp>
      <p:cxnSp>
        <p:nvCxnSpPr>
          <p:cNvPr id="111" name="Google Shape;111;p16"/>
          <p:cNvCxnSpPr/>
          <p:nvPr/>
        </p:nvCxnSpPr>
        <p:spPr>
          <a:xfrm flipH="1" rot="10800000">
            <a:off x="2732750" y="1873563"/>
            <a:ext cx="2040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4845125" y="1670313"/>
            <a:ext cx="36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all backend data for the page and store it in React State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 flipH="1" rot="10800000">
            <a:off x="2010925" y="3958700"/>
            <a:ext cx="32598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/>
          <p:nvPr/>
        </p:nvCxnSpPr>
        <p:spPr>
          <a:xfrm flipH="1" rot="10800000">
            <a:off x="2123000" y="4418000"/>
            <a:ext cx="32598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5382800" y="4226850"/>
            <a:ext cx="24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Bottom</a:t>
            </a:r>
            <a:r>
              <a:rPr lang="en-GB"/>
              <a:t> NavBar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 flipH="1" rot="10800000">
            <a:off x="2010925" y="4226850"/>
            <a:ext cx="32598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5270725" y="3769100"/>
            <a:ext cx="24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NavBar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338475" y="3979700"/>
            <a:ext cx="24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and TOC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27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SubConceptTemplate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6625"/>
            <a:ext cx="317535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679" y="1106625"/>
            <a:ext cx="385554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