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2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85AC8A2-C63C-49A4-89E9-2E4420D2EC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  <p:sldLayoutId id="2147484834" r:id="rId12"/>
    <p:sldLayoutId id="2147484835" r:id="rId13"/>
    <p:sldLayoutId id="2147484836" r:id="rId14"/>
    <p:sldLayoutId id="2147484837" r:id="rId15"/>
    <p:sldLayoutId id="2147484838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692" y="1966549"/>
            <a:ext cx="8330271" cy="1616368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Predicting Student’s Grade based on </a:t>
            </a:r>
            <a:b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</a:b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Alcohol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C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onsumption Behavior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venir Next Demi Bold"/>
              <a:cs typeface="Avenir Next Demi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4128" y="4797241"/>
            <a:ext cx="3888981" cy="124129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</a:p>
          <a:p>
            <a:pPr algn="ctr"/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Rajat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Handa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Abhishek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Misra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Screen Shot 2017-05-04 at 3.4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52" y="654049"/>
            <a:ext cx="1652356" cy="8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Mother’s Education &amp; Alcohol Consumption</a:t>
            </a:r>
            <a:endParaRPr lang="en-US" dirty="0"/>
          </a:p>
        </p:txBody>
      </p:sp>
      <p:pic>
        <p:nvPicPr>
          <p:cNvPr id="4" name="Content Placeholder 3" descr="Screen Shot 2017-05-02 at 4.05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>
          <a:xfrm>
            <a:off x="284163" y="1870882"/>
            <a:ext cx="8574087" cy="4814099"/>
          </a:xfrm>
        </p:spPr>
      </p:pic>
    </p:spTree>
    <p:extLst>
      <p:ext uri="{BB962C8B-B14F-4D97-AF65-F5344CB8AC3E}">
        <p14:creationId xmlns:p14="http://schemas.microsoft.com/office/powerpoint/2010/main" val="257743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Father’s Education &amp; Alcohol Consumption</a:t>
            </a:r>
            <a:endParaRPr lang="en-US" dirty="0"/>
          </a:p>
        </p:txBody>
      </p:sp>
      <p:pic>
        <p:nvPicPr>
          <p:cNvPr id="4" name="Content Placeholder 3" descr="Screen Shot 2017-05-02 at 4.07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" b="189"/>
          <a:stretch>
            <a:fillRect/>
          </a:stretch>
        </p:blipFill>
        <p:spPr>
          <a:xfrm>
            <a:off x="284163" y="1840462"/>
            <a:ext cx="8574087" cy="4859730"/>
          </a:xfrm>
        </p:spPr>
      </p:pic>
    </p:spTree>
    <p:extLst>
      <p:ext uri="{BB962C8B-B14F-4D97-AF65-F5344CB8AC3E}">
        <p14:creationId xmlns:p14="http://schemas.microsoft.com/office/powerpoint/2010/main" val="327010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136" y="2637703"/>
            <a:ext cx="8330271" cy="1616368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Predictive Models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venir Next Demi Bold"/>
              <a:cs typeface="Avenir Next Demi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8202" y="4249666"/>
            <a:ext cx="3888981" cy="1241298"/>
          </a:xfrm>
        </p:spPr>
        <p:txBody>
          <a:bodyPr>
            <a:noAutofit/>
          </a:bodyPr>
          <a:lstStyle/>
          <a:p>
            <a:pPr algn="ctr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pic>
        <p:nvPicPr>
          <p:cNvPr id="4" name="Content Placeholder 3" descr="Screen Shot 2017-05-02 at 3.47.4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289" y="1802436"/>
            <a:ext cx="7506759" cy="4426233"/>
          </a:xfrm>
        </p:spPr>
      </p:pic>
    </p:spTree>
    <p:extLst>
      <p:ext uri="{BB962C8B-B14F-4D97-AF65-F5344CB8AC3E}">
        <p14:creationId xmlns:p14="http://schemas.microsoft.com/office/powerpoint/2010/main" val="248027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Plots</a:t>
            </a:r>
            <a:endParaRPr lang="en-US" dirty="0"/>
          </a:p>
        </p:txBody>
      </p:sp>
      <p:pic>
        <p:nvPicPr>
          <p:cNvPr id="4" name="Content Placeholder 3" descr="Screen Shot 2017-05-04 at 12.32.36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886093"/>
            <a:ext cx="8574087" cy="4745651"/>
          </a:xfrm>
        </p:spPr>
      </p:pic>
    </p:spTree>
    <p:extLst>
      <p:ext uri="{BB962C8B-B14F-4D97-AF65-F5344CB8AC3E}">
        <p14:creationId xmlns:p14="http://schemas.microsoft.com/office/powerpoint/2010/main" val="335751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Mean </a:t>
            </a:r>
            <a:r>
              <a:rPr lang="en-US" dirty="0"/>
              <a:t>S</a:t>
            </a:r>
            <a:r>
              <a:rPr lang="en-US" dirty="0" smtClean="0"/>
              <a:t>quare 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804504"/>
              </p:ext>
            </p:extLst>
          </p:nvPr>
        </p:nvGraphicFramePr>
        <p:xfrm>
          <a:off x="959841" y="2711596"/>
          <a:ext cx="70770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538"/>
                <a:gridCol w="353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Random Forest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0.20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9841" y="5437727"/>
            <a:ext cx="5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with lowest NMSE is better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9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Mother’s Education and Father’s Occupation plays an important role in determining alcohol consumption.</a:t>
            </a:r>
          </a:p>
          <a:p>
            <a:r>
              <a:rPr lang="en-US" dirty="0" smtClean="0"/>
              <a:t>Student drink more on weekend.</a:t>
            </a:r>
          </a:p>
          <a:p>
            <a:r>
              <a:rPr lang="en-US" dirty="0"/>
              <a:t>A</a:t>
            </a:r>
            <a:r>
              <a:rPr lang="en-US" dirty="0" smtClean="0"/>
              <a:t>lcohol consumption inversely proportional to grades.</a:t>
            </a:r>
          </a:p>
          <a:p>
            <a:r>
              <a:rPr lang="en-US" dirty="0" smtClean="0"/>
              <a:t>Random Forest best method to predict student average grade.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2100" y="5545502"/>
            <a:ext cx="3655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933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685" y="2248348"/>
            <a:ext cx="4562969" cy="4375792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Death </a:t>
            </a:r>
            <a:endParaRPr lang="en-US" sz="12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 sz="1200" dirty="0" smtClean="0">
                <a:latin typeface="Times New Roman"/>
                <a:cs typeface="Times New Roman"/>
              </a:rPr>
              <a:t>1,825 college students between the ages of 18 and 24 die from alcohol-related unintentional injuries, including motor-vehicle crashes. </a:t>
            </a:r>
          </a:p>
          <a:p>
            <a:r>
              <a:rPr lang="en-US" sz="1200" b="1" dirty="0" smtClean="0">
                <a:latin typeface="Times New Roman"/>
                <a:cs typeface="Times New Roman"/>
              </a:rPr>
              <a:t>Assault </a:t>
            </a:r>
            <a:endParaRPr lang="en-US" sz="1200" dirty="0" smtClean="0">
              <a:latin typeface="Times New Roman"/>
              <a:cs typeface="Times New Roman"/>
            </a:endParaRPr>
          </a:p>
          <a:p>
            <a:pPr>
              <a:lnSpc>
                <a:spcPct val="70000"/>
              </a:lnSpc>
              <a:buFont typeface="Wingdings" charset="2"/>
              <a:buChar char="Ø"/>
            </a:pPr>
            <a:r>
              <a:rPr lang="en-US" sz="1200" dirty="0" smtClean="0">
                <a:latin typeface="Times New Roman"/>
                <a:cs typeface="Times New Roman"/>
              </a:rPr>
              <a:t>696,000 </a:t>
            </a:r>
            <a:r>
              <a:rPr lang="en-US" sz="1200" dirty="0">
                <a:latin typeface="Times New Roman"/>
                <a:cs typeface="Times New Roman"/>
              </a:rPr>
              <a:t>students between the ages of 18 and 24 are assaulted by </a:t>
            </a:r>
            <a:r>
              <a:rPr lang="en-US" sz="1200" dirty="0" smtClean="0">
                <a:latin typeface="Times New Roman"/>
                <a:cs typeface="Times New Roman"/>
              </a:rPr>
              <a:t>drunk student.</a:t>
            </a:r>
          </a:p>
          <a:p>
            <a:r>
              <a:rPr lang="en-US" sz="1200" b="1" dirty="0" smtClean="0">
                <a:latin typeface="Times New Roman"/>
                <a:cs typeface="Times New Roman"/>
              </a:rPr>
              <a:t>Sexual </a:t>
            </a:r>
            <a:r>
              <a:rPr lang="en-US" sz="1200" b="1" dirty="0">
                <a:latin typeface="Times New Roman"/>
                <a:cs typeface="Times New Roman"/>
              </a:rPr>
              <a:t>Assault 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 sz="1200" dirty="0" smtClean="0">
                <a:latin typeface="Times New Roman"/>
                <a:cs typeface="Times New Roman"/>
              </a:rPr>
              <a:t>97,000 </a:t>
            </a:r>
            <a:r>
              <a:rPr lang="en-US" sz="1200" dirty="0">
                <a:latin typeface="Times New Roman"/>
                <a:cs typeface="Times New Roman"/>
              </a:rPr>
              <a:t>students between the ages of 18 and 24 report experiencing alcohol-related sexual assault or date rape</a:t>
            </a:r>
            <a:r>
              <a:rPr lang="en-US" sz="1200" dirty="0" smtClean="0">
                <a:latin typeface="Times New Roman"/>
                <a:cs typeface="Times New Roman"/>
              </a:rPr>
              <a:t>.</a:t>
            </a:r>
          </a:p>
          <a:p>
            <a:pPr>
              <a:buFont typeface="Wingdings" charset="2"/>
              <a:buChar char="Ø"/>
            </a:pPr>
            <a:endParaRPr lang="en-US" sz="12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				</a:t>
            </a:r>
            <a:r>
              <a:rPr lang="en-US" sz="1200" dirty="0" err="1" smtClean="0">
                <a:latin typeface="Times New Roman"/>
                <a:cs typeface="Times New Roman"/>
              </a:rPr>
              <a:t>www.niaaa.nih.gov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7-05-04 at 1.2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4" y="2806254"/>
            <a:ext cx="3110424" cy="274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2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334" y="3046489"/>
            <a:ext cx="8870221" cy="1616368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Exploratory Data Analysis</a:t>
            </a:r>
            <a:b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</a:b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venir Next Demi Bold"/>
              <a:cs typeface="Avenir Next Demi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8202" y="4249666"/>
            <a:ext cx="3888981" cy="1241298"/>
          </a:xfrm>
        </p:spPr>
        <p:txBody>
          <a:bodyPr>
            <a:noAutofit/>
          </a:bodyPr>
          <a:lstStyle/>
          <a:p>
            <a:pPr algn="ctr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6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Workday &amp; Weekend Gender Distribution</a:t>
            </a:r>
            <a:endParaRPr lang="en-US" dirty="0"/>
          </a:p>
        </p:txBody>
      </p:sp>
      <p:pic>
        <p:nvPicPr>
          <p:cNvPr id="4" name="Content Placeholder 3" descr="Screen Shot 2017-05-02 at 2.33.4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901303"/>
            <a:ext cx="8574087" cy="4829310"/>
          </a:xfrm>
        </p:spPr>
      </p:pic>
    </p:spTree>
    <p:extLst>
      <p:ext uri="{BB962C8B-B14F-4D97-AF65-F5344CB8AC3E}">
        <p14:creationId xmlns:p14="http://schemas.microsoft.com/office/powerpoint/2010/main" val="17361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Workday &amp; Weekend Age Distribution</a:t>
            </a:r>
            <a:endParaRPr lang="en-US" dirty="0"/>
          </a:p>
        </p:txBody>
      </p:sp>
      <p:pic>
        <p:nvPicPr>
          <p:cNvPr id="4" name="Content Placeholder 3" descr="Screen Shot 2017-05-02 at 2.33.0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886093"/>
            <a:ext cx="8574087" cy="4806493"/>
          </a:xfrm>
        </p:spPr>
      </p:pic>
    </p:spTree>
    <p:extLst>
      <p:ext uri="{BB962C8B-B14F-4D97-AF65-F5344CB8AC3E}">
        <p14:creationId xmlns:p14="http://schemas.microsoft.com/office/powerpoint/2010/main" val="71160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Workday &amp;Weekend Grade Distribution</a:t>
            </a:r>
            <a:endParaRPr lang="en-US" dirty="0"/>
          </a:p>
        </p:txBody>
      </p:sp>
      <p:pic>
        <p:nvPicPr>
          <p:cNvPr id="4" name="Content Placeholder 3" descr="Screen Shot 2017-05-02 at 2.53.1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840461"/>
            <a:ext cx="8574087" cy="4829309"/>
          </a:xfrm>
        </p:spPr>
      </p:pic>
    </p:spTree>
    <p:extLst>
      <p:ext uri="{BB962C8B-B14F-4D97-AF65-F5344CB8AC3E}">
        <p14:creationId xmlns:p14="http://schemas.microsoft.com/office/powerpoint/2010/main" val="328700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39970"/>
            <a:ext cx="8574087" cy="10582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Family relationship , Alcohol Consumption &amp; Failures</a:t>
            </a:r>
            <a:endParaRPr lang="en-US" dirty="0"/>
          </a:p>
        </p:txBody>
      </p:sp>
      <p:pic>
        <p:nvPicPr>
          <p:cNvPr id="4" name="Content Placeholder 3" descr="Screen Shot 2017-05-02 at 2.53.4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901303"/>
            <a:ext cx="8574087" cy="4715231"/>
          </a:xfrm>
        </p:spPr>
      </p:pic>
    </p:spTree>
    <p:extLst>
      <p:ext uri="{BB962C8B-B14F-4D97-AF65-F5344CB8AC3E}">
        <p14:creationId xmlns:p14="http://schemas.microsoft.com/office/powerpoint/2010/main" val="148519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and Grades</a:t>
            </a:r>
            <a:endParaRPr lang="en-US" dirty="0"/>
          </a:p>
        </p:txBody>
      </p:sp>
      <p:pic>
        <p:nvPicPr>
          <p:cNvPr id="6" name="Content Placeholder 5" descr="Screen Shot 2017-05-02 at 2.55.1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>
          <a:xfrm>
            <a:off x="284164" y="1848068"/>
            <a:ext cx="8498038" cy="4814098"/>
          </a:xfrm>
        </p:spPr>
      </p:pic>
    </p:spTree>
    <p:extLst>
      <p:ext uri="{BB962C8B-B14F-4D97-AF65-F5344CB8AC3E}">
        <p14:creationId xmlns:p14="http://schemas.microsoft.com/office/powerpoint/2010/main" val="418946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Parent’s Occupation and Alcohol Consumption</a:t>
            </a:r>
            <a:endParaRPr lang="en-US" dirty="0"/>
          </a:p>
        </p:txBody>
      </p:sp>
      <p:pic>
        <p:nvPicPr>
          <p:cNvPr id="6" name="Content Placeholder 5" descr="Screen Shot 2017-05-02 at 2.56.0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855672"/>
            <a:ext cx="8574087" cy="4852125"/>
          </a:xfrm>
        </p:spPr>
      </p:pic>
    </p:spTree>
    <p:extLst>
      <p:ext uri="{BB962C8B-B14F-4D97-AF65-F5344CB8AC3E}">
        <p14:creationId xmlns:p14="http://schemas.microsoft.com/office/powerpoint/2010/main" val="144503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282</TotalTime>
  <Words>188</Words>
  <Application>Microsoft Macintosh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Spectrum</vt:lpstr>
      <vt:lpstr>Predicting Student’s Grade based on  Alcohol Consumption Behavior</vt:lpstr>
      <vt:lpstr>Motivation</vt:lpstr>
      <vt:lpstr>Exploratory Data Analysis </vt:lpstr>
      <vt:lpstr>Workday &amp; Weekend Gender Distribution</vt:lpstr>
      <vt:lpstr>Workday &amp; Weekend Age Distribution</vt:lpstr>
      <vt:lpstr>Workday &amp;Weekend Grade Distribution</vt:lpstr>
      <vt:lpstr>Family relationship , Alcohol Consumption &amp; Failures</vt:lpstr>
      <vt:lpstr>Internet and Grades</vt:lpstr>
      <vt:lpstr>Parent’s Occupation and Alcohol Consumption</vt:lpstr>
      <vt:lpstr>Mother’s Education &amp; Alcohol Consumption</vt:lpstr>
      <vt:lpstr>Father’s Education &amp; Alcohol Consumption</vt:lpstr>
      <vt:lpstr>Predictive Models</vt:lpstr>
      <vt:lpstr>Correlation Plot</vt:lpstr>
      <vt:lpstr>Model Plots</vt:lpstr>
      <vt:lpstr>Normalized Mean Square Error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Student’s Grade based on Alcohol consumption Behavior</dc:title>
  <dc:creator>STEM</dc:creator>
  <cp:lastModifiedBy>STEM</cp:lastModifiedBy>
  <cp:revision>16</cp:revision>
  <dcterms:created xsi:type="dcterms:W3CDTF">2017-05-04T05:02:55Z</dcterms:created>
  <dcterms:modified xsi:type="dcterms:W3CDTF">2017-05-04T09:45:55Z</dcterms:modified>
</cp:coreProperties>
</file>