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65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67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3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90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49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4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395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69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64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2BA8A-B1F3-4CC6-9FB3-2AD5082393BC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57263-1C00-4DFF-B674-A65A73C5A8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647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76564-CBBB-8676-40FA-DFE375B30C70}"/>
              </a:ext>
            </a:extLst>
          </p:cNvPr>
          <p:cNvSpPr/>
          <p:nvPr/>
        </p:nvSpPr>
        <p:spPr>
          <a:xfrm>
            <a:off x="3776839" y="288909"/>
            <a:ext cx="2219931" cy="597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Random People Report Page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F59DA-6081-DEF9-40E6-8B1BACB9A4FD}"/>
              </a:ext>
            </a:extLst>
          </p:cNvPr>
          <p:cNvSpPr/>
          <p:nvPr/>
        </p:nvSpPr>
        <p:spPr>
          <a:xfrm>
            <a:off x="941696" y="1703229"/>
            <a:ext cx="2297690" cy="593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to database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missing_child_table</a:t>
            </a:r>
            <a:r>
              <a:rPr lang="en-IN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CBD02-25A3-AFB3-7357-3430ECE08E55}"/>
              </a:ext>
            </a:extLst>
          </p:cNvPr>
          <p:cNvSpPr/>
          <p:nvPr/>
        </p:nvSpPr>
        <p:spPr>
          <a:xfrm>
            <a:off x="3997896" y="1698870"/>
            <a:ext cx="2060811" cy="533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to database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found_child_table</a:t>
            </a:r>
            <a:r>
              <a:rPr lang="en-IN" dirty="0"/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8A1349-2EF0-8814-06EC-7E9FCF57C33F}"/>
              </a:ext>
            </a:extLst>
          </p:cNvPr>
          <p:cNvSpPr/>
          <p:nvPr/>
        </p:nvSpPr>
        <p:spPr>
          <a:xfrm>
            <a:off x="726027" y="2539824"/>
            <a:ext cx="2567048" cy="5934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to </a:t>
            </a:r>
            <a:r>
              <a:rPr lang="en-IN" dirty="0" err="1"/>
              <a:t>upload_missing</a:t>
            </a:r>
            <a:r>
              <a:rPr lang="en-IN" dirty="0"/>
              <a:t> folder with unique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2F486-0736-2834-F19C-354B3D5D9EE4}"/>
              </a:ext>
            </a:extLst>
          </p:cNvPr>
          <p:cNvSpPr/>
          <p:nvPr/>
        </p:nvSpPr>
        <p:spPr>
          <a:xfrm>
            <a:off x="3997896" y="2541535"/>
            <a:ext cx="2487966" cy="6553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to </a:t>
            </a:r>
            <a:r>
              <a:rPr lang="en-IN" dirty="0" err="1"/>
              <a:t>upload_found</a:t>
            </a:r>
            <a:r>
              <a:rPr lang="en-IN" dirty="0"/>
              <a:t> folder with unique ID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15853-297F-5B1F-34D9-704C653F2A11}"/>
              </a:ext>
            </a:extLst>
          </p:cNvPr>
          <p:cNvSpPr/>
          <p:nvPr/>
        </p:nvSpPr>
        <p:spPr>
          <a:xfrm>
            <a:off x="2593235" y="3819996"/>
            <a:ext cx="2219931" cy="842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report in an another page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admin_panel</a:t>
            </a:r>
            <a:r>
              <a:rPr lang="en-IN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888D12-23ED-073E-60FA-04A189DF7064}"/>
              </a:ext>
            </a:extLst>
          </p:cNvPr>
          <p:cNvSpPr/>
          <p:nvPr/>
        </p:nvSpPr>
        <p:spPr>
          <a:xfrm>
            <a:off x="2542909" y="4993897"/>
            <a:ext cx="2382804" cy="600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Face Matching Module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2D2F3-B6F1-C326-1510-1F2C9DB55888}"/>
              </a:ext>
            </a:extLst>
          </p:cNvPr>
          <p:cNvSpPr/>
          <p:nvPr/>
        </p:nvSpPr>
        <p:spPr>
          <a:xfrm>
            <a:off x="909333" y="8358120"/>
            <a:ext cx="2793867" cy="898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Show report in an other </a:t>
            </a:r>
            <a:r>
              <a:rPr lang="en-IN" dirty="0" err="1"/>
              <a:t>page,where</a:t>
            </a:r>
            <a:r>
              <a:rPr lang="en-IN" dirty="0"/>
              <a:t> user can search by child 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032FF5-AEAD-77B9-D0E9-93CE49EA94A4}"/>
              </a:ext>
            </a:extLst>
          </p:cNvPr>
          <p:cNvSpPr/>
          <p:nvPr/>
        </p:nvSpPr>
        <p:spPr>
          <a:xfrm>
            <a:off x="85061" y="6569673"/>
            <a:ext cx="4238846" cy="1100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1.Save the child details &amp; image in another table &amp; “matched” folder.</a:t>
            </a:r>
          </a:p>
          <a:p>
            <a:pPr algn="ctr"/>
            <a:r>
              <a:rPr lang="en-IN" dirty="0"/>
              <a:t>2.Automatically send mail to parent &amp; nearest police station.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F56CE8-7B61-2B1F-A2D9-C5FDBEC10E58}"/>
              </a:ext>
            </a:extLst>
          </p:cNvPr>
          <p:cNvSpPr/>
          <p:nvPr/>
        </p:nvSpPr>
        <p:spPr>
          <a:xfrm>
            <a:off x="4477523" y="8174988"/>
            <a:ext cx="2277695" cy="810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 </a:t>
            </a:r>
            <a:r>
              <a:rPr lang="en-IN" dirty="0" err="1"/>
              <a:t>nothing.just</a:t>
            </a:r>
            <a:r>
              <a:rPr lang="en-IN" dirty="0"/>
              <a:t> save to database for future purpose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D9EFFC-9EBB-6C3F-1F3C-5373BDBFD280}"/>
              </a:ext>
            </a:extLst>
          </p:cNvPr>
          <p:cNvGrpSpPr/>
          <p:nvPr/>
        </p:nvGrpSpPr>
        <p:grpSpPr>
          <a:xfrm>
            <a:off x="1013635" y="395233"/>
            <a:ext cx="1991833" cy="427017"/>
            <a:chOff x="404039" y="274732"/>
            <a:chExt cx="1991833" cy="42701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78E053-1D54-DB4C-18B5-C0739466F7EB}"/>
                </a:ext>
              </a:extLst>
            </p:cNvPr>
            <p:cNvSpPr/>
            <p:nvPr/>
          </p:nvSpPr>
          <p:spPr>
            <a:xfrm>
              <a:off x="446567" y="274732"/>
              <a:ext cx="1920949" cy="4270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BAC797-D919-95A8-1196-29216DA148AC}"/>
                </a:ext>
              </a:extLst>
            </p:cNvPr>
            <p:cNvSpPr txBox="1"/>
            <p:nvPr/>
          </p:nvSpPr>
          <p:spPr>
            <a:xfrm>
              <a:off x="404039" y="274732"/>
              <a:ext cx="1991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Parent Report Page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A0CFBF-D0D3-8F52-8FCF-68DAC03167C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016637" y="822250"/>
            <a:ext cx="1" cy="7754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3EF2B-0419-04D6-2F75-D62BEC88E968}"/>
              </a:ext>
            </a:extLst>
          </p:cNvPr>
          <p:cNvCxnSpPr>
            <a:cxnSpLocks/>
          </p:cNvCxnSpPr>
          <p:nvPr/>
        </p:nvCxnSpPr>
        <p:spPr>
          <a:xfrm flipH="1">
            <a:off x="4925712" y="863407"/>
            <a:ext cx="1" cy="77549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839D30C-BEE2-2346-75A7-901231EBA8C3}"/>
              </a:ext>
            </a:extLst>
          </p:cNvPr>
          <p:cNvCxnSpPr/>
          <p:nvPr/>
        </p:nvCxnSpPr>
        <p:spPr>
          <a:xfrm>
            <a:off x="3579628" y="1999932"/>
            <a:ext cx="0" cy="163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FA2AF94-9340-4EA1-FF55-23A730359E7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239386" y="1965857"/>
            <a:ext cx="758510" cy="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9DEEF1-6658-1F04-C607-403236AAB28E}"/>
              </a:ext>
            </a:extLst>
          </p:cNvPr>
          <p:cNvCxnSpPr>
            <a:cxnSpLocks/>
          </p:cNvCxnSpPr>
          <p:nvPr/>
        </p:nvCxnSpPr>
        <p:spPr>
          <a:xfrm flipV="1">
            <a:off x="3221637" y="2836527"/>
            <a:ext cx="758510" cy="34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C8FCE4-A067-F221-AA8B-663FFF2D0C1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090541" y="2296635"/>
            <a:ext cx="0" cy="18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6BF725-3DE9-8756-3AA2-95D2020697D0}"/>
              </a:ext>
            </a:extLst>
          </p:cNvPr>
          <p:cNvCxnSpPr>
            <a:cxnSpLocks/>
          </p:cNvCxnSpPr>
          <p:nvPr/>
        </p:nvCxnSpPr>
        <p:spPr>
          <a:xfrm>
            <a:off x="5195276" y="2296634"/>
            <a:ext cx="0" cy="18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E4DFB90-C2CF-06C2-6EA5-AE5E9981A5DE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16200000" flipH="1">
            <a:off x="1195814" y="3946967"/>
            <a:ext cx="2160832" cy="5333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9B28FE1-4A9F-68B8-DE6B-EE6A692E370F}"/>
              </a:ext>
            </a:extLst>
          </p:cNvPr>
          <p:cNvCxnSpPr>
            <a:cxnSpLocks/>
            <a:endCxn id="9" idx="3"/>
          </p:cNvCxnSpPr>
          <p:nvPr/>
        </p:nvCxnSpPr>
        <p:spPr>
          <a:xfrm rot="5400000">
            <a:off x="4176330" y="4007485"/>
            <a:ext cx="2035961" cy="5371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25975B1-1A73-F638-5A5D-08027CA0C88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204484" y="7670305"/>
            <a:ext cx="0" cy="50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EB14DEF-DD76-78F1-63B7-F49AB334FF1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263566" y="5594227"/>
            <a:ext cx="1470745" cy="88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463E363-4435-DAD4-817B-64DD4528251A}"/>
              </a:ext>
            </a:extLst>
          </p:cNvPr>
          <p:cNvCxnSpPr>
            <a:cxnSpLocks/>
          </p:cNvCxnSpPr>
          <p:nvPr/>
        </p:nvCxnSpPr>
        <p:spPr>
          <a:xfrm>
            <a:off x="3993593" y="5497492"/>
            <a:ext cx="1932286" cy="2554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98359A3-45CE-AAAB-D8A0-CA7DDB081CF2}"/>
              </a:ext>
            </a:extLst>
          </p:cNvPr>
          <p:cNvSpPr txBox="1"/>
          <p:nvPr/>
        </p:nvSpPr>
        <p:spPr>
          <a:xfrm rot="19751797">
            <a:off x="2573357" y="5726452"/>
            <a:ext cx="11554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err="1"/>
              <a:t>If,match</a:t>
            </a:r>
            <a:endParaRPr lang="en-IN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DF7D8E-4252-DC93-4D11-3F0B2E14E79C}"/>
              </a:ext>
            </a:extLst>
          </p:cNvPr>
          <p:cNvSpPr txBox="1"/>
          <p:nvPr/>
        </p:nvSpPr>
        <p:spPr>
          <a:xfrm rot="3272040">
            <a:off x="4148942" y="6322105"/>
            <a:ext cx="132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/>
              <a:t>If,not</a:t>
            </a:r>
            <a:r>
              <a:rPr lang="en-IN" sz="1200" dirty="0"/>
              <a:t> match</a:t>
            </a:r>
          </a:p>
        </p:txBody>
      </p:sp>
    </p:spTree>
    <p:extLst>
      <p:ext uri="{BB962C8B-B14F-4D97-AF65-F5344CB8AC3E}">
        <p14:creationId xmlns:p14="http://schemas.microsoft.com/office/powerpoint/2010/main" val="312132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119</Words>
  <Application>Microsoft Office PowerPoint</Application>
  <PresentationFormat>A4 Paper (210x297 mm)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Rajat Kundu</dc:creator>
  <cp:lastModifiedBy>Rajat Kundu</cp:lastModifiedBy>
  <cp:revision>1</cp:revision>
  <dcterms:created xsi:type="dcterms:W3CDTF">2025-04-09T16:03:24Z</dcterms:created>
  <dcterms:modified xsi:type="dcterms:W3CDTF">2025-04-09T17:04:32Z</dcterms:modified>
</cp:coreProperties>
</file>