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D2031-7C3A-41DD-B493-508F1C237A5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F0F94-ADB8-4167-B7DE-A22DBD723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2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6252-992D-4AB5-AA56-09FA0BEDD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92F71-9D10-C572-8C7C-796DE093D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D77D6-96A9-6597-55C9-DAF23BA2C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45DA-F5A1-4F3F-99F6-EF166F6EF7D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E4B2A-3299-9F21-4069-87450270E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07BA3-CF94-8E90-15F4-6FE674F9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3F4F-6EB6-448C-8899-0A888BB20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4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825EC-B209-A8DD-B211-836EFBD0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54083-2397-BB42-2B2A-5F972A106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94AE2-43FE-EA25-CBB4-3015AA60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45DA-F5A1-4F3F-99F6-EF166F6EF7D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F9C48-1F62-A614-00E8-D1C4F849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B5A67-0EAC-CDD3-5F2B-867C935F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3F4F-6EB6-448C-8899-0A888BB20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1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B0A7E-114D-3C2F-F510-88035F61F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F32F6-1A05-D54B-4DDD-652C2D42A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0E1E6-8AFB-3599-3E95-E5AF75DC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45DA-F5A1-4F3F-99F6-EF166F6EF7D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B181F-8245-0733-08B9-348CF43D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49693-D871-D398-7A49-E252E589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3F4F-6EB6-448C-8899-0A888BB20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3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A79D-3A2B-A889-293B-21CAFE1F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C288F-570E-2717-DCA5-51AADCF16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29C30-703B-F30A-D838-B5BABE01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45DA-F5A1-4F3F-99F6-EF166F6EF7D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BE055-B1CF-C1E8-B35B-CA7BDF0F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B71DB-9EAC-FF65-8AC6-B9C48DE7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3F4F-6EB6-448C-8899-0A888BB20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95C8A-9E97-D07E-17B2-330E266D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AA512-963E-0850-C776-D404B8DBA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70C7-E4C8-A3AA-7B5F-99BC3DC7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45DA-F5A1-4F3F-99F6-EF166F6EF7D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EE593-7052-6C00-4719-7817DEB3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9B2DE-8604-99AC-E6BF-EE84D15E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3F4F-6EB6-448C-8899-0A888BB20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2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8E27-0D27-8E4C-946B-D13F4094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4FDC2-DA7A-5F7D-EA46-A314E4D40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FF2BF-5E0C-CC61-114D-83911EEBF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54DC7-AD97-505D-1E93-A1F0323B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45DA-F5A1-4F3F-99F6-EF166F6EF7D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35D79-5909-6380-5397-5750EDEA6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54E7E-6A2E-114F-8194-D467A1D7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3F4F-6EB6-448C-8899-0A888BB20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1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440C-5396-541F-5748-5929C8666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EC3B2-DB55-0EE8-6789-CB03B9ABE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19724-8B6C-E844-0A65-43F3F273A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8878F-E1CE-9567-32BD-75682559C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2161E-4EB4-2F6C-B247-E94417698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B01F9-DB57-2A36-F148-9D6DDC1B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45DA-F5A1-4F3F-99F6-EF166F6EF7D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D55257-C3F1-80BC-0F45-912D8B46A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9D3453-3C25-F42F-A72C-519A040D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3F4F-6EB6-448C-8899-0A888BB20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9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652CE-440E-C08F-8D4B-C14F41CB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18AA8-C961-77C6-CF07-1BC6D6A65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45DA-F5A1-4F3F-99F6-EF166F6EF7D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526ED-43E3-5445-B7E8-F88CE094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91E76-51F6-F22C-A9CF-2AEF126F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3F4F-6EB6-448C-8899-0A888BB20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1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E5CE36-E2FC-AD2E-5559-9BBB5852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45DA-F5A1-4F3F-99F6-EF166F6EF7D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5698D0-7EEE-6120-5A19-8CE7124F9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ECA19-6D21-5AA0-814C-82F233179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3F4F-6EB6-448C-8899-0A888BB20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1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F6BF8-3C6F-6DD2-4C7D-F3E368CEE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7D9BC-C321-51BE-D6B0-98768DD81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F6F22-797B-45AA-BBB5-7F25CB3EE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ECE4F-4DED-6BF6-0B96-F19225C3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45DA-F5A1-4F3F-99F6-EF166F6EF7D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A5BAF-0737-4574-5BB7-4FE265A2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D8FD8-3F8C-F546-84F0-4537FE6A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3F4F-6EB6-448C-8899-0A888BB20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3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B14C8-14B3-588E-7118-E2EA1738D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95FBC-C3AA-72B6-B52B-A7BF17C0B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EE1A3-F969-6E42-8878-1BE94AD78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E8548-82B3-3E50-AB10-C8392F48A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45DA-F5A1-4F3F-99F6-EF166F6EF7D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2022C-1387-5CCF-261B-B739F457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2D682-F8CC-A4E7-2D83-98769B33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3F4F-6EB6-448C-8899-0A888BB20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5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015095-C981-E7A1-70DE-F490FAE1F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7335B-089F-1C7D-F4CB-5C510D35F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2E82D-A4F5-98E1-A66B-99B7AE647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DA45DA-F5A1-4F3F-99F6-EF166F6EF7D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FC25-7B0D-6D2D-F026-813324D82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9FB55-6646-1DD6-E250-6A1CDEB49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433F4F-6EB6-448C-8899-0A888BB20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1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FBBAE-5364-4D63-7036-562925FC2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2155635"/>
            <a:ext cx="7342632" cy="1767141"/>
          </a:xfrm>
        </p:spPr>
        <p:txBody>
          <a:bodyPr>
            <a:normAutofit fontScale="90000"/>
          </a:bodyPr>
          <a:lstStyle/>
          <a:p>
            <a:r>
              <a:rPr lang="en-US" dirty="0"/>
              <a:t>Credit EDA Assignment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CEB964-DBE8-5926-4C1A-02089CEF7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44" y="1620873"/>
            <a:ext cx="3516882" cy="26929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1D1272-5E98-72A5-8EC8-70F9487F5CE5}"/>
              </a:ext>
            </a:extLst>
          </p:cNvPr>
          <p:cNvSpPr txBox="1"/>
          <p:nvPr/>
        </p:nvSpPr>
        <p:spPr>
          <a:xfrm>
            <a:off x="1636003" y="1172562"/>
            <a:ext cx="1910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Profession and gender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245E9A-9823-741D-EC26-7592D497CC70}"/>
              </a:ext>
            </a:extLst>
          </p:cNvPr>
          <p:cNvSpPr txBox="1"/>
          <p:nvPr/>
        </p:nvSpPr>
        <p:spPr>
          <a:xfrm>
            <a:off x="1036644" y="4763840"/>
            <a:ext cx="987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Unemployed people are highly defaulted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Males are more likely defaulted than Females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Lower educated people are highly defaulted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7283AE-4C2D-A9E6-2DD8-C282C25B1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526" y="1591684"/>
            <a:ext cx="4003417" cy="26929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AFFAC4-A971-BF03-F8AC-5ADBDDE02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3634" y="1620873"/>
            <a:ext cx="3315852" cy="26929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9BD8F4-27E4-858E-DA51-F5B59CB966AF}"/>
              </a:ext>
            </a:extLst>
          </p:cNvPr>
          <p:cNvSpPr txBox="1"/>
          <p:nvPr/>
        </p:nvSpPr>
        <p:spPr>
          <a:xfrm>
            <a:off x="5035481" y="1170830"/>
            <a:ext cx="6724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Income Group				Education qualification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9A77E9-1392-734B-F265-A416301990D7}"/>
              </a:ext>
            </a:extLst>
          </p:cNvPr>
          <p:cNvSpPr txBox="1"/>
          <p:nvPr/>
        </p:nvSpPr>
        <p:spPr>
          <a:xfrm>
            <a:off x="132913" y="499532"/>
            <a:ext cx="1176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Current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1443792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484DD6-5828-57AB-FA4B-CB1A1D31F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11" y="1826597"/>
            <a:ext cx="3971635" cy="2910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DB51CF-BA4B-0806-BB3B-DAE9BFA13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073" y="1758111"/>
            <a:ext cx="4036290" cy="29109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45043F-3AD7-C5E6-30B1-03490F3E9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9562" y="1805105"/>
            <a:ext cx="2992581" cy="29109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95C755-7478-AA1F-7906-EA4536866B4E}"/>
              </a:ext>
            </a:extLst>
          </p:cNvPr>
          <p:cNvSpPr txBox="1"/>
          <p:nvPr/>
        </p:nvSpPr>
        <p:spPr>
          <a:xfrm>
            <a:off x="1099127" y="1241108"/>
            <a:ext cx="1043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      Previous loan status &amp; gender</a:t>
            </a:r>
            <a:r>
              <a:rPr lang="en-US" dirty="0"/>
              <a:t>		              </a:t>
            </a:r>
            <a:r>
              <a:rPr lang="en-US" sz="1400" dirty="0"/>
              <a:t>Previous loan status &amp; client type</a:t>
            </a:r>
            <a:r>
              <a:rPr lang="en-US" dirty="0"/>
              <a:t>	             </a:t>
            </a:r>
            <a:r>
              <a:rPr lang="en-US" sz="1400" dirty="0"/>
              <a:t>Age group &amp; loan status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ACB4BE-52EA-3C77-B9A9-9C45D3AB8334}"/>
              </a:ext>
            </a:extLst>
          </p:cNvPr>
          <p:cNvSpPr txBox="1"/>
          <p:nvPr/>
        </p:nvSpPr>
        <p:spPr>
          <a:xfrm>
            <a:off x="1099127" y="5276088"/>
            <a:ext cx="10621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Young people and Male who were previously refused are mostly defaulted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New people with unused offers are mostly defaulted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Males who are previously refused and unused offer are mostly defaulted.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97FED-8A27-3175-F0A9-8626FAE44EDC}"/>
              </a:ext>
            </a:extLst>
          </p:cNvPr>
          <p:cNvSpPr txBox="1"/>
          <p:nvPr/>
        </p:nvSpPr>
        <p:spPr>
          <a:xfrm>
            <a:off x="688111" y="499449"/>
            <a:ext cx="10522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Previous Application</a:t>
            </a:r>
          </a:p>
        </p:txBody>
      </p:sp>
    </p:spTree>
    <p:extLst>
      <p:ext uri="{BB962C8B-B14F-4D97-AF65-F5344CB8AC3E}">
        <p14:creationId xmlns:p14="http://schemas.microsoft.com/office/powerpoint/2010/main" val="252252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955D46-D95A-0CCC-F9AB-2F2F39593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86" y="1885568"/>
            <a:ext cx="4768300" cy="25663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8920C8-8B4C-9268-730D-C54A18520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378" y="1885568"/>
            <a:ext cx="5849348" cy="22433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1E8A3A-8FF3-E015-98D7-0E7E7BE64132}"/>
              </a:ext>
            </a:extLst>
          </p:cNvPr>
          <p:cNvSpPr txBox="1"/>
          <p:nvPr/>
        </p:nvSpPr>
        <p:spPr>
          <a:xfrm>
            <a:off x="400074" y="1371600"/>
            <a:ext cx="10021824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         Relationship status</a:t>
            </a:r>
            <a:r>
              <a:rPr lang="en-US" dirty="0"/>
              <a:t>					</a:t>
            </a:r>
            <a:r>
              <a:rPr lang="en-US" sz="1400" dirty="0"/>
              <a:t>Family Status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8BD879-5380-5289-4FDF-041B1359064C}"/>
              </a:ext>
            </a:extLst>
          </p:cNvPr>
          <p:cNvSpPr txBox="1"/>
          <p:nvPr/>
        </p:nvSpPr>
        <p:spPr>
          <a:xfrm>
            <a:off x="471890" y="237744"/>
            <a:ext cx="1009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Merged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A0455B-D8AA-C587-F95C-9DF17B94811A}"/>
              </a:ext>
            </a:extLst>
          </p:cNvPr>
          <p:cNvSpPr txBox="1"/>
          <p:nvPr/>
        </p:nvSpPr>
        <p:spPr>
          <a:xfrm>
            <a:off x="1207008" y="4718304"/>
            <a:ext cx="10161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Married people are less likely to pay the loan bill compared to single and separated people.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More no of approved people are married. </a:t>
            </a:r>
          </a:p>
        </p:txBody>
      </p:sp>
    </p:spTree>
    <p:extLst>
      <p:ext uri="{BB962C8B-B14F-4D97-AF65-F5344CB8AC3E}">
        <p14:creationId xmlns:p14="http://schemas.microsoft.com/office/powerpoint/2010/main" val="75078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996E31-40F3-4A39-59E3-6073B2EDA174}"/>
              </a:ext>
            </a:extLst>
          </p:cNvPr>
          <p:cNvSpPr txBox="1"/>
          <p:nvPr/>
        </p:nvSpPr>
        <p:spPr>
          <a:xfrm>
            <a:off x="176784" y="219456"/>
            <a:ext cx="1138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E6592-8EEA-442C-9D0B-C3A8C0E12B95}"/>
              </a:ext>
            </a:extLst>
          </p:cNvPr>
          <p:cNvSpPr txBox="1"/>
          <p:nvPr/>
        </p:nvSpPr>
        <p:spPr>
          <a:xfrm>
            <a:off x="466344" y="749808"/>
            <a:ext cx="11448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Female Gender are more likely to not face payment difficulties then the male and hence it is recommended to approve more loans of Female Gender than the male gender.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Repeater applicant has High chance of non-Defaulting and also has high chance of defaulting when compared to new applicants.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Secondary/ secondary special people with education are struggling to pay their loan bill and becoming defaulters.</a:t>
            </a:r>
          </a:p>
        </p:txBody>
      </p:sp>
    </p:spTree>
    <p:extLst>
      <p:ext uri="{BB962C8B-B14F-4D97-AF65-F5344CB8AC3E}">
        <p14:creationId xmlns:p14="http://schemas.microsoft.com/office/powerpoint/2010/main" val="3357882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197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Credit EDA Assignment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Bhavya Jain</dc:creator>
  <cp:lastModifiedBy>Bhavya Jain</cp:lastModifiedBy>
  <cp:revision>3</cp:revision>
  <dcterms:created xsi:type="dcterms:W3CDTF">2024-09-29T18:43:17Z</dcterms:created>
  <dcterms:modified xsi:type="dcterms:W3CDTF">2024-09-29T20:00:02Z</dcterms:modified>
</cp:coreProperties>
</file>