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52401"/>
            <a:ext cx="8686800" cy="1447800"/>
          </a:xfr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FLIGHT PRICE PREDICTION MODEL</a:t>
            </a:r>
            <a:endParaRPr lang="en-IN" dirty="0">
              <a:solidFill>
                <a:schemeClr val="accent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057400"/>
            <a:ext cx="6255765" cy="27432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 fontScale="62500" lnSpcReduction="20000"/>
          </a:bodyPr>
          <a:lstStyle/>
          <a:p>
            <a:pPr algn="l"/>
            <a:r>
              <a:rPr lang="en-GB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Anyone who has booked a flight ticket knows how unexpectedly the prices vary. The cheapest </a:t>
            </a:r>
          </a:p>
          <a:p>
            <a:pPr algn="l"/>
            <a:r>
              <a:rPr lang="en-GB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available ticket on a given flight gets more and less expensive over time. This usually happens as </a:t>
            </a:r>
          </a:p>
          <a:p>
            <a:pPr algn="l"/>
            <a:r>
              <a:rPr lang="en-GB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 attempt to maximize revenue based on </a:t>
            </a:r>
            <a:r>
              <a:rPr lang="en-GB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Time ,Airline and many more.</a:t>
            </a:r>
          </a:p>
          <a:p>
            <a:pPr algn="l"/>
            <a:r>
              <a:rPr lang="en-GB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following ,model is made to get apt insights from the data of flights between Delhi Mumbai on a limited span of a month.</a:t>
            </a:r>
          </a:p>
          <a:p>
            <a:pPr algn="l"/>
            <a:endParaRPr lang="en-GB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668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 8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Created </a:t>
            </a:r>
            <a:r>
              <a:rPr lang="en-IN" dirty="0" smtClean="0"/>
              <a:t>4 </a:t>
            </a:r>
            <a:r>
              <a:rPr lang="en-IN" dirty="0" smtClean="0"/>
              <a:t>Models, and out of 4 Random Forest scored well.</a:t>
            </a:r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200400"/>
            <a:ext cx="6750111" cy="233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525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INSIGHTS</a:t>
            </a:r>
            <a:endParaRPr lang="en-IN" dirty="0"/>
          </a:p>
        </p:txBody>
      </p:sp>
      <p:sp>
        <p:nvSpPr>
          <p:cNvPr id="4" name="Text Box 3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IN" sz="2000" dirty="0">
                <a:cs typeface="+mn-lt"/>
              </a:rPr>
              <a:t>Various insights we get from the data are:</a:t>
            </a:r>
          </a:p>
          <a:p>
            <a:pPr algn="l">
              <a:lnSpc>
                <a:spcPct val="150000"/>
              </a:lnSpc>
            </a:pPr>
            <a:r>
              <a:rPr lang="en-IN" sz="2000" dirty="0">
                <a:cs typeface="+mn-lt"/>
              </a:rPr>
              <a:t>1. On an average 'Go First' flights are cheaper followed by '</a:t>
            </a:r>
            <a:r>
              <a:rPr lang="en-IN" sz="2000" dirty="0" err="1">
                <a:cs typeface="+mn-lt"/>
              </a:rPr>
              <a:t>SpiceJet</a:t>
            </a:r>
            <a:r>
              <a:rPr lang="en-IN" sz="2000" dirty="0" smtClean="0">
                <a:cs typeface="+mn-lt"/>
              </a:rPr>
              <a:t>'.</a:t>
            </a:r>
            <a:endParaRPr lang="en-IN" sz="2000" dirty="0">
              <a:cs typeface="+mn-lt"/>
            </a:endParaRPr>
          </a:p>
          <a:p>
            <a:pPr algn="l">
              <a:lnSpc>
                <a:spcPct val="150000"/>
              </a:lnSpc>
            </a:pPr>
            <a:r>
              <a:rPr lang="en-IN" sz="2000" dirty="0">
                <a:cs typeface="+mn-lt"/>
              </a:rPr>
              <a:t>2</a:t>
            </a:r>
            <a:r>
              <a:rPr lang="en-IN" sz="2000" dirty="0" smtClean="0">
                <a:cs typeface="+mn-lt"/>
              </a:rPr>
              <a:t>. </a:t>
            </a:r>
            <a:r>
              <a:rPr lang="en-IN" sz="2000" dirty="0">
                <a:cs typeface="+mn-lt"/>
              </a:rPr>
              <a:t>Flight with departure around midnight is the cheapest for any particular day</a:t>
            </a:r>
          </a:p>
          <a:p>
            <a:pPr algn="l">
              <a:lnSpc>
                <a:spcPct val="150000"/>
              </a:lnSpc>
            </a:pPr>
            <a:r>
              <a:rPr lang="en-IN" sz="2000" dirty="0" smtClean="0">
                <a:cs typeface="+mn-lt"/>
              </a:rPr>
              <a:t>3. </a:t>
            </a:r>
            <a:r>
              <a:rPr lang="en-IN" sz="2000" dirty="0">
                <a:cs typeface="+mn-lt"/>
              </a:rPr>
              <a:t>For Delhi-Mumbai flight, non-stop flights are </a:t>
            </a:r>
            <a:r>
              <a:rPr lang="en-IN" sz="2000" dirty="0" err="1">
                <a:cs typeface="+mn-lt"/>
              </a:rPr>
              <a:t>comparitively</a:t>
            </a:r>
            <a:r>
              <a:rPr lang="en-IN" sz="2000" dirty="0">
                <a:cs typeface="+mn-lt"/>
              </a:rPr>
              <a:t> cheaper.</a:t>
            </a:r>
          </a:p>
        </p:txBody>
      </p:sp>
    </p:spTree>
    <p:extLst>
      <p:ext uri="{BB962C8B-B14F-4D97-AF65-F5344CB8AC3E}">
        <p14:creationId xmlns:p14="http://schemas.microsoft.com/office/powerpoint/2010/main" val="138381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Steps followed for the model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15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Step-1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Reading </a:t>
            </a:r>
            <a:r>
              <a:rPr lang="en-IN" dirty="0"/>
              <a:t>the dataset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90800"/>
            <a:ext cx="8534400" cy="3395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788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Step-2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Checking null values and duplicated values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38400"/>
            <a:ext cx="8439427" cy="39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715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Step-3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Took Insights from the data</a:t>
            </a:r>
            <a:endParaRPr lang="en-IN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2381729"/>
            <a:ext cx="8153400" cy="4019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812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 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dirty="0"/>
              <a:t>Step 4: The next step we take is encode the object type data into numerical </a:t>
            </a:r>
            <a:r>
              <a:rPr lang="en-IN" altLang="en-US" dirty="0" smtClean="0"/>
              <a:t>types.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2822575"/>
            <a:ext cx="53911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188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 5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Heatmap</a:t>
            </a:r>
            <a:r>
              <a:rPr lang="en-IN" dirty="0" smtClean="0"/>
              <a:t> is produced for correlation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667000"/>
            <a:ext cx="8382000" cy="369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349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 6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Removing </a:t>
            </a:r>
            <a:r>
              <a:rPr lang="en-IN" dirty="0" err="1" smtClean="0"/>
              <a:t>uncorrealted</a:t>
            </a:r>
            <a:r>
              <a:rPr lang="en-IN" dirty="0" smtClean="0"/>
              <a:t> columns and outliers</a:t>
            </a: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2607177"/>
            <a:ext cx="7772400" cy="3230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689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 7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Splitting data into TEST and TRAIN data</a:t>
            </a: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667000"/>
            <a:ext cx="8915401" cy="2545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374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209</Words>
  <Application>Microsoft Office PowerPoint</Application>
  <PresentationFormat>On-screen Show (4:3)</PresentationFormat>
  <Paragraphs>28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FLIGHT PRICE PREDICTION MODEL</vt:lpstr>
      <vt:lpstr>Steps followed for the model</vt:lpstr>
      <vt:lpstr>Step-1</vt:lpstr>
      <vt:lpstr>Step-2</vt:lpstr>
      <vt:lpstr>Step-3</vt:lpstr>
      <vt:lpstr>Step 4</vt:lpstr>
      <vt:lpstr>Step 5</vt:lpstr>
      <vt:lpstr>Step 6</vt:lpstr>
      <vt:lpstr>Step 7</vt:lpstr>
      <vt:lpstr>Step 8</vt:lpstr>
      <vt:lpstr>INSIGHTS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PRICE PREDICTION MODEL</dc:title>
  <dc:creator>Hp</dc:creator>
  <cp:lastModifiedBy>Windows User</cp:lastModifiedBy>
  <cp:revision>6</cp:revision>
  <dcterms:created xsi:type="dcterms:W3CDTF">2006-08-16T00:00:00Z</dcterms:created>
  <dcterms:modified xsi:type="dcterms:W3CDTF">2023-12-09T21:30:01Z</dcterms:modified>
</cp:coreProperties>
</file>