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807208"/>
            <a:ext cx="8131413" cy="1243584"/>
          </a:xfrm>
        </p:spPr>
        <p:txBody>
          <a:bodyPr/>
          <a:lstStyle/>
          <a:p>
            <a:r>
              <a:rPr lang="en-US" sz="5400" dirty="0"/>
              <a:t>NLP for Television Series and their Episodes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050792"/>
            <a:ext cx="7077456" cy="868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ECE  4990 – AI Security and Privacy</a:t>
            </a:r>
          </a:p>
          <a:p>
            <a:pPr marL="0" indent="0">
              <a:buNone/>
            </a:pPr>
            <a:r>
              <a:rPr lang="en-US" dirty="0"/>
              <a:t>Project Proposal</a:t>
            </a:r>
          </a:p>
          <a:p>
            <a:pPr marL="0" indent="0">
              <a:buNone/>
            </a:pPr>
            <a:r>
              <a:rPr lang="en-US" dirty="0"/>
              <a:t>Rajat Sethi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72F7-B514-4CD3-9215-2A93B4D1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Jolly Good Show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4F8C9-A3AC-40A9-9F91-DD66C491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7" name="Picture Placeholder 6" descr="A picture containing text, newspaper, posing&#10;&#10;Description automatically generated">
            <a:extLst>
              <a:ext uri="{FF2B5EF4-FFF2-40B4-BE49-F238E27FC236}">
                <a16:creationId xmlns:a16="http://schemas.microsoft.com/office/drawing/2014/main" id="{23EF0158-A3A5-4CE7-B0C2-29EFE0ED9C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75" b="1075"/>
          <a:stretch>
            <a:fillRect/>
          </a:stretch>
        </p:blipFill>
        <p:spPr>
          <a:xfrm>
            <a:off x="5041900" y="1444625"/>
            <a:ext cx="6616700" cy="45783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2C1E1-CAEF-4FB3-A19B-BDA91B83D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4261799" cy="457907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TV Series are a great leisure.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Like Novels/Plays, but better.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Thoughtful scriptwriting and camerawork.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31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3330-6DDF-4279-9846-3E560890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show?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10FA8-AA3B-47CC-95DC-6BA9760E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56797-E45A-4777-84A6-BA2B5639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5001235" cy="457907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Literary analysis can help, but too “subjective” by itself.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IMDb Reviews have a great sample size. 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6FD92F-3AD3-4ADC-A930-9D4BA57D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0332"/>
            <a:ext cx="5001235" cy="59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585B-4BD7-4E82-AE79-DE465C57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makes a bad show?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EE35AF-C7D7-4669-9201-68DACFBE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pic>
        <p:nvPicPr>
          <p:cNvPr id="7" name="Picture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D3CEBBB-26CF-4D20-B4B7-C72075BEFE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2110"/>
          <a:stretch/>
        </p:blipFill>
        <p:spPr>
          <a:xfrm>
            <a:off x="4110087" y="1444649"/>
            <a:ext cx="7548513" cy="4579079"/>
          </a:xfr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5EB017E-C457-4CE4-8A7D-21FAFBA49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453931" cy="457907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all shows are masterpieces.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Associate bad shows with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316156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35C3-9697-456A-BD60-4E6B2D9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 Granularity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4C1C8-2F64-485C-8D56-C7C9D7E0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D4E38-1A6A-484B-A2B5-C4B027FC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4205628" cy="4579079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Great Show with Bad Episodes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Bad Show with Great Episodes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0DB25-D1DB-4461-A1F6-80C38898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9" y="2092123"/>
            <a:ext cx="5248276" cy="4560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E684C-1CC2-4C45-A412-FF195E59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8" r="59856"/>
          <a:stretch/>
        </p:blipFill>
        <p:spPr>
          <a:xfrm>
            <a:off x="5128419" y="662522"/>
            <a:ext cx="4503737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939AC1-3D64-44E4-99D3-7C7B51F3D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13"/>
          <a:stretch/>
        </p:blipFill>
        <p:spPr>
          <a:xfrm>
            <a:off x="9632156" y="662523"/>
            <a:ext cx="1433512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CA4-D1B8-46E5-8A7D-3DF531EF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5E2B3-426C-41E9-AC82-7C5E4361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31810E40-2B18-4828-A232-40B59ECE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87" y="1611169"/>
            <a:ext cx="7548513" cy="4246038"/>
          </a:xfrm>
          <a:prstGeom prst="rect">
            <a:avLst/>
          </a:prstGeom>
          <a:noFill/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8152F4-5BA6-4C99-AFC3-D2615BF3A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461884" cy="45790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Associate review keywords with scores.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Determine what aspects make a good (or bad) show. </a:t>
            </a:r>
          </a:p>
        </p:txBody>
      </p:sp>
    </p:spTree>
    <p:extLst>
      <p:ext uri="{BB962C8B-B14F-4D97-AF65-F5344CB8AC3E}">
        <p14:creationId xmlns:p14="http://schemas.microsoft.com/office/powerpoint/2010/main" val="89386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1450-5C47-42BD-8589-9B687EB9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Overall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F039C-891C-4644-8AD6-D740CF12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55FB9-11A7-4FBB-9336-734B3AB5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Comprehensive understanding of great shows/episodes.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Awareness of terrible shows/episodes.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Statistical analysis linking phrases to scores.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AEC7E-2F61-4D5A-9839-12C362D9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2012587"/>
            <a:ext cx="7694310" cy="3443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274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108</TotalTime>
  <Words>151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NLP for Television Series and their Episodes</vt:lpstr>
      <vt:lpstr>Jolly Good Show</vt:lpstr>
      <vt:lpstr>What makes a good show?</vt:lpstr>
      <vt:lpstr>What makes a bad show?</vt:lpstr>
      <vt:lpstr>Episode Granularity</vt:lpstr>
      <vt:lpstr>Natural Language Processing</vt:lpstr>
      <vt:lpstr>Overall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for Television Series and their Episodes</dc:title>
  <dc:creator>Rajat Sethi</dc:creator>
  <cp:lastModifiedBy>Rajat Sethi</cp:lastModifiedBy>
  <cp:revision>2</cp:revision>
  <dcterms:created xsi:type="dcterms:W3CDTF">2021-10-25T07:46:53Z</dcterms:created>
  <dcterms:modified xsi:type="dcterms:W3CDTF">2021-10-25T09:35:48Z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