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Geometry Dash</a:t>
            </a:r>
            <a:br>
              <a:rPr lang="en-US" dirty="0" smtClean="0"/>
            </a:br>
            <a:r>
              <a:rPr lang="en-US" dirty="0" smtClean="0"/>
              <a:t> Auto-Player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Rajat Sethi – Final AI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10" y="2399769"/>
            <a:ext cx="274796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2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pic>
        <p:nvPicPr>
          <p:cNvPr id="4" name="Geometry_Dash_-_Level_1Stereo_Madness_All_Coins[Youtubetomp3.sc]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77372" y="1511539"/>
            <a:ext cx="7763775" cy="51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5122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528"/>
          </a:xfrm>
        </p:spPr>
        <p:txBody>
          <a:bodyPr/>
          <a:lstStyle/>
          <a:p>
            <a:r>
              <a:rPr lang="en-US" dirty="0" smtClean="0"/>
              <a:t>Game Mechanisms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3" y="1544128"/>
            <a:ext cx="4292325" cy="4292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52" y="1544128"/>
            <a:ext cx="4286250" cy="4286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491" y="5830468"/>
            <a:ext cx="4986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 – No Movement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774281" y="5830468"/>
            <a:ext cx="471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1 - Movement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5884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385"/>
          </a:xfrm>
        </p:spPr>
        <p:txBody>
          <a:bodyPr/>
          <a:lstStyle/>
          <a:p>
            <a:r>
              <a:rPr lang="en-US" dirty="0" smtClean="0"/>
              <a:t>Movement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2362649"/>
            <a:ext cx="925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- [0, 0, 0, 0, 0, 0, 0, 0, 0, 0, 0, 0, 0, 0]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67152" y="3238437"/>
            <a:ext cx="3476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Algorithm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4820474"/>
            <a:ext cx="925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- [0, 1, 0, 0, 1, </a:t>
            </a:r>
            <a:r>
              <a:rPr lang="en-US" sz="4000" dirty="0"/>
              <a:t>1</a:t>
            </a:r>
            <a:r>
              <a:rPr lang="en-US" sz="4000" dirty="0" smtClean="0"/>
              <a:t>, 0, 0, 0, 1, 0, 1, 0, 0]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19346" y="3987846"/>
            <a:ext cx="4986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Evolved List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19346" y="1692664"/>
            <a:ext cx="4986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Initial List</a:t>
            </a:r>
            <a:endParaRPr lang="en-US" sz="4000" dirty="0"/>
          </a:p>
        </p:txBody>
      </p:sp>
      <p:sp>
        <p:nvSpPr>
          <p:cNvPr id="8" name="Down Arrow 7"/>
          <p:cNvSpPr/>
          <p:nvPr/>
        </p:nvSpPr>
        <p:spPr>
          <a:xfrm>
            <a:off x="3567152" y="3299173"/>
            <a:ext cx="508959" cy="631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34638" y="3299172"/>
            <a:ext cx="508959" cy="631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27494"/>
          </a:xfrm>
        </p:spPr>
        <p:txBody>
          <a:bodyPr/>
          <a:lstStyle/>
          <a:p>
            <a:r>
              <a:rPr lang="en-US" dirty="0" smtClean="0"/>
              <a:t>The Binary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337095"/>
            <a:ext cx="4986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If Player has Died: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35320" y="2030604"/>
            <a:ext cx="925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- [0, 1, 0, 0, 1, </a:t>
            </a:r>
            <a:r>
              <a:rPr lang="en-US" sz="4000" dirty="0"/>
              <a:t>1</a:t>
            </a:r>
            <a:r>
              <a:rPr lang="en-US" sz="4000" dirty="0" smtClean="0"/>
              <a:t>, 0, 0, 0, 1, 0, 1, 0, 0]</a:t>
            </a:r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7039151" y="2064507"/>
            <a:ext cx="638357" cy="640080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77508" y="742515"/>
            <a:ext cx="207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Death Frame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9185327">
            <a:off x="7649368" y="1402853"/>
            <a:ext cx="1112811" cy="320607"/>
          </a:xfrm>
          <a:prstGeom prst="leftArrow">
            <a:avLst>
              <a:gd name="adj1" fmla="val 34200"/>
              <a:gd name="adj2" fmla="val 515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4408693" y="118985"/>
            <a:ext cx="516395" cy="602123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73876" y="3564914"/>
            <a:ext cx="498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“0100110001”</a:t>
            </a:r>
            <a:endParaRPr lang="en-US" sz="3600" dirty="0"/>
          </a:p>
        </p:txBody>
      </p:sp>
      <p:sp>
        <p:nvSpPr>
          <p:cNvPr id="11" name="Left Arrow 10"/>
          <p:cNvSpPr/>
          <p:nvPr/>
        </p:nvSpPr>
        <p:spPr>
          <a:xfrm rot="10800000">
            <a:off x="6334020" y="3727775"/>
            <a:ext cx="877639" cy="320607"/>
          </a:xfrm>
          <a:prstGeom prst="leftArrow">
            <a:avLst>
              <a:gd name="adj1" fmla="val 34200"/>
              <a:gd name="adj2" fmla="val 515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88639" y="3529963"/>
            <a:ext cx="246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305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1063" y="4353407"/>
            <a:ext cx="3476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+1 Decimal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201063" y="4414143"/>
            <a:ext cx="508959" cy="631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168549" y="4414142"/>
            <a:ext cx="508959" cy="631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52207" y="5206237"/>
            <a:ext cx="498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“0100110010”</a:t>
            </a:r>
            <a:endParaRPr lang="en-US" sz="3600" dirty="0"/>
          </a:p>
        </p:txBody>
      </p:sp>
      <p:sp>
        <p:nvSpPr>
          <p:cNvPr id="17" name="Left Arrow 16"/>
          <p:cNvSpPr/>
          <p:nvPr/>
        </p:nvSpPr>
        <p:spPr>
          <a:xfrm rot="10800000">
            <a:off x="4455542" y="5389797"/>
            <a:ext cx="877639" cy="320607"/>
          </a:xfrm>
          <a:prstGeom prst="leftArrow">
            <a:avLst>
              <a:gd name="adj1" fmla="val 34200"/>
              <a:gd name="adj2" fmla="val 515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0744" y="5226936"/>
            <a:ext cx="246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306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994244" y="6005439"/>
            <a:ext cx="925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- [0, 1, 0, 0, 1, </a:t>
            </a:r>
            <a:r>
              <a:rPr lang="en-US" sz="4000" dirty="0"/>
              <a:t>1</a:t>
            </a:r>
            <a:r>
              <a:rPr lang="en-US" sz="4000" dirty="0" smtClean="0"/>
              <a:t>, 0, 0, 1, </a:t>
            </a:r>
            <a:r>
              <a:rPr lang="en-US" sz="4000" dirty="0"/>
              <a:t>0</a:t>
            </a:r>
            <a:r>
              <a:rPr lang="en-US" sz="4000" dirty="0" smtClean="0"/>
              <a:t>, 0, 1, 0, 0]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669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6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Recognizing Player Death – Custom Effect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1382"/>
            <a:ext cx="8076509" cy="432183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614468" y="1561382"/>
            <a:ext cx="0" cy="429768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6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173</Words>
  <Application>Microsoft Office PowerPoint</Application>
  <PresentationFormat>Widescreen</PresentationFormat>
  <Paragraphs>24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Geometry Dash  Auto-Player</vt:lpstr>
      <vt:lpstr>The Game</vt:lpstr>
      <vt:lpstr>Game Mechanisms</vt:lpstr>
      <vt:lpstr>Movement List</vt:lpstr>
      <vt:lpstr>The Binary System</vt:lpstr>
      <vt:lpstr>Recognizing Player Death – Custom Effect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Dash  Auto-Player</dc:title>
  <dc:creator>Rajat Sethi</dc:creator>
  <cp:lastModifiedBy>Rajat Sethi</cp:lastModifiedBy>
  <cp:revision>9</cp:revision>
  <dcterms:created xsi:type="dcterms:W3CDTF">2020-04-27T23:13:36Z</dcterms:created>
  <dcterms:modified xsi:type="dcterms:W3CDTF">2020-04-28T05:20:50Z</dcterms:modified>
</cp:coreProperties>
</file>