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38A7-B88E-492B-BD39-6386EDAD6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960" y="1788454"/>
            <a:ext cx="9117366" cy="2098226"/>
          </a:xfrm>
        </p:spPr>
        <p:txBody>
          <a:bodyPr/>
          <a:lstStyle/>
          <a:p>
            <a:r>
              <a:rPr lang="en-US" dirty="0"/>
              <a:t>Password Checker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C7E86-0F0E-4635-BF88-F2558E287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Project: Rajat Sethi</a:t>
            </a:r>
          </a:p>
        </p:txBody>
      </p:sp>
    </p:spTree>
    <p:extLst>
      <p:ext uri="{BB962C8B-B14F-4D97-AF65-F5344CB8AC3E}">
        <p14:creationId xmlns:p14="http://schemas.microsoft.com/office/powerpoint/2010/main" val="160177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0E93-E276-45BB-A228-F0992245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0037"/>
          </a:xfrm>
        </p:spPr>
        <p:txBody>
          <a:bodyPr/>
          <a:lstStyle/>
          <a:p>
            <a:r>
              <a:rPr lang="en-US" dirty="0"/>
              <a:t>A Few Methods to Crack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D7BB-BCBB-436F-959E-AF905525C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289"/>
            <a:ext cx="9601200" cy="40741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Wordlists (rockyou.txt)</a:t>
            </a:r>
          </a:p>
          <a:p>
            <a:endParaRPr lang="en-US" dirty="0"/>
          </a:p>
          <a:p>
            <a:r>
              <a:rPr lang="en-US" dirty="0"/>
              <a:t>Brute-Force</a:t>
            </a:r>
          </a:p>
          <a:p>
            <a:endParaRPr lang="en-US" dirty="0"/>
          </a:p>
          <a:p>
            <a:r>
              <a:rPr lang="en-US" dirty="0"/>
              <a:t>Social Engineering</a:t>
            </a:r>
          </a:p>
          <a:p>
            <a:pPr lvl="1"/>
            <a:r>
              <a:rPr lang="en-US" dirty="0"/>
              <a:t>(Not Implemented)</a:t>
            </a:r>
          </a:p>
        </p:txBody>
      </p:sp>
      <p:pic>
        <p:nvPicPr>
          <p:cNvPr id="1026" name="Picture 2" descr="How I became a password cracker | Ars Technica">
            <a:extLst>
              <a:ext uri="{FF2B5EF4-FFF2-40B4-BE49-F238E27FC236}">
                <a16:creationId xmlns:a16="http://schemas.microsoft.com/office/drawing/2014/main" id="{90FC0E6B-A4CE-4466-966F-D297158AB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99" y="1883637"/>
            <a:ext cx="7058879" cy="389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70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F3A2-CA75-4781-8D77-A6A7373F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5447"/>
          </a:xfrm>
        </p:spPr>
        <p:txBody>
          <a:bodyPr/>
          <a:lstStyle/>
          <a:p>
            <a:r>
              <a:rPr lang="en-US" dirty="0"/>
              <a:t>Binary-Search Wordlist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551D-85DA-4DB5-966E-4A5C3430B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4210"/>
            <a:ext cx="6325340" cy="392319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Load wordlist into array/vector beforehand.</a:t>
            </a:r>
          </a:p>
          <a:p>
            <a:endParaRPr lang="en-US" dirty="0"/>
          </a:p>
          <a:p>
            <a:r>
              <a:rPr lang="en-US" dirty="0"/>
              <a:t>Binary search through vector.</a:t>
            </a:r>
          </a:p>
          <a:p>
            <a:endParaRPr lang="en-US" dirty="0"/>
          </a:p>
          <a:p>
            <a:r>
              <a:rPr lang="en-US" dirty="0"/>
              <a:t>Allows for re-use - O(n + </a:t>
            </a:r>
            <a:r>
              <a:rPr lang="en-US" dirty="0" err="1"/>
              <a:t>klog</a:t>
            </a:r>
            <a:r>
              <a:rPr lang="en-US" dirty="0"/>
              <a:t>(n)) instead of O(</a:t>
            </a:r>
            <a:r>
              <a:rPr lang="en-US" dirty="0" err="1"/>
              <a:t>kn</a:t>
            </a:r>
            <a:r>
              <a:rPr lang="en-US" dirty="0"/>
              <a:t>).</a:t>
            </a:r>
          </a:p>
        </p:txBody>
      </p:sp>
      <p:pic>
        <p:nvPicPr>
          <p:cNvPr id="2050" name="Picture 2" descr="Binary Search - GeeksforGeeks">
            <a:extLst>
              <a:ext uri="{FF2B5EF4-FFF2-40B4-BE49-F238E27FC236}">
                <a16:creationId xmlns:a16="http://schemas.microsoft.com/office/drawing/2014/main" id="{4E903F0E-08D9-44D8-83E8-8C70FF8A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2484199"/>
            <a:ext cx="4520996" cy="251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1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A5366-2BFF-462E-B379-B0C632BD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Brute-Force Algorithm</a:t>
            </a:r>
          </a:p>
        </p:txBody>
      </p:sp>
      <p:pic>
        <p:nvPicPr>
          <p:cNvPr id="3074" name="Picture 2" descr="Interview: How Blockchain Can Make Passwords a Thing of the Past">
            <a:extLst>
              <a:ext uri="{FF2B5EF4-FFF2-40B4-BE49-F238E27FC236}">
                <a16:creationId xmlns:a16="http://schemas.microsoft.com/office/drawing/2014/main" id="{91E3F8C7-0A94-4038-80CB-06FE8D9FC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844688"/>
            <a:ext cx="6900380" cy="516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A7766-9DD8-4DA6-9384-9AB3CD0A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en-US" sz="1600"/>
          </a:p>
          <a:p>
            <a:r>
              <a:rPr lang="en-US" sz="1600"/>
              <a:t>Use Recursion</a:t>
            </a:r>
          </a:p>
          <a:p>
            <a:endParaRPr lang="en-US" sz="1600"/>
          </a:p>
          <a:p>
            <a:r>
              <a:rPr lang="en-US" sz="1600"/>
              <a:t>Check all 1-character strings, 2-char, 3-char, etc.</a:t>
            </a:r>
          </a:p>
          <a:p>
            <a:endParaRPr lang="en-US" sz="1600"/>
          </a:p>
          <a:p>
            <a:r>
              <a:rPr lang="en-US" sz="1600"/>
              <a:t>Configure for maximum length or maximum search time.</a:t>
            </a:r>
          </a:p>
          <a:p>
            <a:endParaRPr lang="en-US" sz="1600"/>
          </a:p>
          <a:p>
            <a:r>
              <a:rPr lang="en-US" sz="1600"/>
              <a:t>Stop all other instances if match found. </a:t>
            </a: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5619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25E602A-53EB-4CB1-9633-3EC05874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F7E79-4073-42F7-9130-79FD6510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Problems + Future Endeavors</a:t>
            </a:r>
          </a:p>
        </p:txBody>
      </p:sp>
      <p:pic>
        <p:nvPicPr>
          <p:cNvPr id="4100" name="Picture 4" descr="Opensource Configuration Management integration with CAS - part 1">
            <a:extLst>
              <a:ext uri="{FF2B5EF4-FFF2-40B4-BE49-F238E27FC236}">
                <a16:creationId xmlns:a16="http://schemas.microsoft.com/office/drawing/2014/main" id="{2C3B4E19-CCC8-42AC-8C79-14D1BDB01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222" y="643467"/>
            <a:ext cx="27051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ig O Notation and Time Complexity | by David Chung | Level Up Coding">
            <a:extLst>
              <a:ext uri="{FF2B5EF4-FFF2-40B4-BE49-F238E27FC236}">
                <a16:creationId xmlns:a16="http://schemas.microsoft.com/office/drawing/2014/main" id="{3947BDFC-067E-4E7D-B803-913B0A8D0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222" y="3509434"/>
            <a:ext cx="27051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832F3F2-2294-4A8D-ABDC-234B853C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1BEB3-5388-4316-B7B2-F9C461FF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Not configured for other wordlists (Easy)</a:t>
            </a:r>
          </a:p>
          <a:p>
            <a:endParaRPr lang="en-US" dirty="0"/>
          </a:p>
          <a:p>
            <a:r>
              <a:rPr lang="en-US" dirty="0"/>
              <a:t>Other configurations (Easy)</a:t>
            </a:r>
          </a:p>
          <a:p>
            <a:endParaRPr lang="en-US" dirty="0"/>
          </a:p>
          <a:p>
            <a:r>
              <a:rPr lang="en-US" dirty="0"/>
              <a:t>Brute-Force is </a:t>
            </a:r>
            <a:r>
              <a:rPr lang="en-US"/>
              <a:t>O(n</a:t>
            </a:r>
            <a:r>
              <a:rPr lang="en-US" dirty="0"/>
              <a:t>!) (Medium)</a:t>
            </a:r>
          </a:p>
          <a:p>
            <a:endParaRPr lang="en-US" dirty="0"/>
          </a:p>
          <a:p>
            <a:r>
              <a:rPr lang="en-US" dirty="0"/>
              <a:t>Other Optimizations (Hard)</a:t>
            </a:r>
          </a:p>
        </p:txBody>
      </p:sp>
    </p:spTree>
    <p:extLst>
      <p:ext uri="{BB962C8B-B14F-4D97-AF65-F5344CB8AC3E}">
        <p14:creationId xmlns:p14="http://schemas.microsoft.com/office/powerpoint/2010/main" val="28872344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{DCDCC2DE-BE71-453E-963F-854549B628CC}tf10001105</Template>
  <TotalTime>173</TotalTime>
  <Words>120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Password Checker</vt:lpstr>
      <vt:lpstr>A Few Methods to Crack</vt:lpstr>
      <vt:lpstr>Binary-Search Wordlist</vt:lpstr>
      <vt:lpstr>Brute-Force Algorithm</vt:lpstr>
      <vt:lpstr>Problems + Future Endeavors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Checker</dc:title>
  <dc:creator>Rajat Sethi</dc:creator>
  <cp:lastModifiedBy>Rajat Sethi</cp:lastModifiedBy>
  <cp:revision>2</cp:revision>
  <dcterms:created xsi:type="dcterms:W3CDTF">2021-07-20T13:25:30Z</dcterms:created>
  <dcterms:modified xsi:type="dcterms:W3CDTF">2021-07-20T16:18:51Z</dcterms:modified>
</cp:coreProperties>
</file>