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100E4-29CA-4378-8215-BFF728CBBE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E07E71-774F-4AE2-8155-0199E0A4A4C9}">
      <dgm:prSet/>
      <dgm:spPr/>
      <dgm:t>
        <a:bodyPr/>
        <a:lstStyle/>
        <a:p>
          <a:r>
            <a:rPr lang="en-US" dirty="0"/>
            <a:t>What happens when we break through the voice match?</a:t>
          </a:r>
        </a:p>
      </dgm:t>
    </dgm:pt>
    <dgm:pt modelId="{2CABFCBF-F5C3-4C7B-82DE-93052ED0D2C5}" type="parTrans" cxnId="{19B7546D-07A7-43AE-980A-AB08477E04A8}">
      <dgm:prSet/>
      <dgm:spPr/>
      <dgm:t>
        <a:bodyPr/>
        <a:lstStyle/>
        <a:p>
          <a:endParaRPr lang="en-US"/>
        </a:p>
      </dgm:t>
    </dgm:pt>
    <dgm:pt modelId="{929FCD8F-4681-4B54-AC9A-E4AFB5F49922}" type="sibTrans" cxnId="{19B7546D-07A7-43AE-980A-AB08477E04A8}">
      <dgm:prSet/>
      <dgm:spPr/>
      <dgm:t>
        <a:bodyPr/>
        <a:lstStyle/>
        <a:p>
          <a:endParaRPr lang="en-US"/>
        </a:p>
      </dgm:t>
    </dgm:pt>
    <dgm:pt modelId="{31D6989B-3283-4DC5-B796-145E643441B8}">
      <dgm:prSet/>
      <dgm:spPr/>
      <dgm:t>
        <a:bodyPr/>
        <a:lstStyle/>
        <a:p>
          <a:r>
            <a:rPr lang="en-US" dirty="0"/>
            <a:t>What happens if the user does not set up voice match?</a:t>
          </a:r>
        </a:p>
      </dgm:t>
    </dgm:pt>
    <dgm:pt modelId="{23DA51EE-B4C3-4C2A-B33D-3AD828DB0603}" type="parTrans" cxnId="{A13C6A96-5CD9-44CD-A3B6-64B11C2E09A9}">
      <dgm:prSet/>
      <dgm:spPr/>
      <dgm:t>
        <a:bodyPr/>
        <a:lstStyle/>
        <a:p>
          <a:endParaRPr lang="en-US"/>
        </a:p>
      </dgm:t>
    </dgm:pt>
    <dgm:pt modelId="{1B561E7F-5B8E-4B25-BBE7-388752C5B8A9}" type="sibTrans" cxnId="{A13C6A96-5CD9-44CD-A3B6-64B11C2E09A9}">
      <dgm:prSet/>
      <dgm:spPr/>
      <dgm:t>
        <a:bodyPr/>
        <a:lstStyle/>
        <a:p>
          <a:endParaRPr lang="en-US"/>
        </a:p>
      </dgm:t>
    </dgm:pt>
    <dgm:pt modelId="{64D9A1B4-D67F-4B38-A1C0-DD4CD471CEC4}">
      <dgm:prSet/>
      <dgm:spPr/>
      <dgm:t>
        <a:bodyPr/>
        <a:lstStyle/>
        <a:p>
          <a:r>
            <a:rPr lang="en-US"/>
            <a:t>What data can we extract from the machine?</a:t>
          </a:r>
        </a:p>
      </dgm:t>
    </dgm:pt>
    <dgm:pt modelId="{4EC85E62-43EB-4F7E-BEF1-EAEE5954AB4D}" type="parTrans" cxnId="{8F358956-E80A-4C7F-89F9-1FA0077CCA51}">
      <dgm:prSet/>
      <dgm:spPr/>
      <dgm:t>
        <a:bodyPr/>
        <a:lstStyle/>
        <a:p>
          <a:endParaRPr lang="en-US"/>
        </a:p>
      </dgm:t>
    </dgm:pt>
    <dgm:pt modelId="{E99187EF-4713-4C5B-A9BF-6A27F9B09EC7}" type="sibTrans" cxnId="{8F358956-E80A-4C7F-89F9-1FA0077CCA51}">
      <dgm:prSet/>
      <dgm:spPr/>
      <dgm:t>
        <a:bodyPr/>
        <a:lstStyle/>
        <a:p>
          <a:endParaRPr lang="en-US"/>
        </a:p>
      </dgm:t>
    </dgm:pt>
    <dgm:pt modelId="{80ACBA3A-7623-4609-BBD2-02F1A45F8640}">
      <dgm:prSet/>
      <dgm:spPr/>
      <dgm:t>
        <a:bodyPr/>
        <a:lstStyle/>
        <a:p>
          <a:r>
            <a:rPr lang="en-US"/>
            <a:t>What settings can we reset or lock?</a:t>
          </a:r>
        </a:p>
      </dgm:t>
    </dgm:pt>
    <dgm:pt modelId="{C83C4B80-4FA8-481F-9210-E8D7225897DF}" type="parTrans" cxnId="{60339E71-E9DA-472C-997C-16FA921087E3}">
      <dgm:prSet/>
      <dgm:spPr/>
      <dgm:t>
        <a:bodyPr/>
        <a:lstStyle/>
        <a:p>
          <a:endParaRPr lang="en-US"/>
        </a:p>
      </dgm:t>
    </dgm:pt>
    <dgm:pt modelId="{F2E1F353-5EF3-4875-B6B4-7FA648FAA1EA}" type="sibTrans" cxnId="{60339E71-E9DA-472C-997C-16FA921087E3}">
      <dgm:prSet/>
      <dgm:spPr/>
      <dgm:t>
        <a:bodyPr/>
        <a:lstStyle/>
        <a:p>
          <a:endParaRPr lang="en-US"/>
        </a:p>
      </dgm:t>
    </dgm:pt>
    <dgm:pt modelId="{24419C12-2EFC-42C2-B361-98DC40A4E5B1}" type="pres">
      <dgm:prSet presAssocID="{396100E4-29CA-4378-8215-BFF728CBBE65}" presName="linear" presStyleCnt="0">
        <dgm:presLayoutVars>
          <dgm:animLvl val="lvl"/>
          <dgm:resizeHandles val="exact"/>
        </dgm:presLayoutVars>
      </dgm:prSet>
      <dgm:spPr/>
    </dgm:pt>
    <dgm:pt modelId="{A3CC29DB-5EB7-47C7-9558-82A2C1DCE101}" type="pres">
      <dgm:prSet presAssocID="{14E07E71-774F-4AE2-8155-0199E0A4A4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05652A-107B-44FC-8A22-504C9F5885ED}" type="pres">
      <dgm:prSet presAssocID="{929FCD8F-4681-4B54-AC9A-E4AFB5F49922}" presName="spacer" presStyleCnt="0"/>
      <dgm:spPr/>
    </dgm:pt>
    <dgm:pt modelId="{1AB94AE8-30A0-493E-A832-C14326EC5E9C}" type="pres">
      <dgm:prSet presAssocID="{31D6989B-3283-4DC5-B796-145E643441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51C082-5E73-4E43-B362-0515060FE32D}" type="pres">
      <dgm:prSet presAssocID="{1B561E7F-5B8E-4B25-BBE7-388752C5B8A9}" presName="spacer" presStyleCnt="0"/>
      <dgm:spPr/>
    </dgm:pt>
    <dgm:pt modelId="{123619A7-AF6F-437D-9C95-5E9EC998E094}" type="pres">
      <dgm:prSet presAssocID="{64D9A1B4-D67F-4B38-A1C0-DD4CD471CE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7DA31C-7EB4-4F07-8D3A-FCA52987EFCA}" type="pres">
      <dgm:prSet presAssocID="{E99187EF-4713-4C5B-A9BF-6A27F9B09EC7}" presName="spacer" presStyleCnt="0"/>
      <dgm:spPr/>
    </dgm:pt>
    <dgm:pt modelId="{498EA5A6-DC13-4062-988D-85C0D341628E}" type="pres">
      <dgm:prSet presAssocID="{80ACBA3A-7623-4609-BBD2-02F1A45F86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7AC2930-3639-4704-B0B3-35DBADF723BF}" type="presOf" srcId="{14E07E71-774F-4AE2-8155-0199E0A4A4C9}" destId="{A3CC29DB-5EB7-47C7-9558-82A2C1DCE101}" srcOrd="0" destOrd="0" presId="urn:microsoft.com/office/officeart/2005/8/layout/vList2"/>
    <dgm:cxn modelId="{19B7546D-07A7-43AE-980A-AB08477E04A8}" srcId="{396100E4-29CA-4378-8215-BFF728CBBE65}" destId="{14E07E71-774F-4AE2-8155-0199E0A4A4C9}" srcOrd="0" destOrd="0" parTransId="{2CABFCBF-F5C3-4C7B-82DE-93052ED0D2C5}" sibTransId="{929FCD8F-4681-4B54-AC9A-E4AFB5F49922}"/>
    <dgm:cxn modelId="{60339E71-E9DA-472C-997C-16FA921087E3}" srcId="{396100E4-29CA-4378-8215-BFF728CBBE65}" destId="{80ACBA3A-7623-4609-BBD2-02F1A45F8640}" srcOrd="3" destOrd="0" parTransId="{C83C4B80-4FA8-481F-9210-E8D7225897DF}" sibTransId="{F2E1F353-5EF3-4875-B6B4-7FA648FAA1EA}"/>
    <dgm:cxn modelId="{B7F0BC54-77F1-4598-A0DE-537B90813C0A}" type="presOf" srcId="{31D6989B-3283-4DC5-B796-145E643441B8}" destId="{1AB94AE8-30A0-493E-A832-C14326EC5E9C}" srcOrd="0" destOrd="0" presId="urn:microsoft.com/office/officeart/2005/8/layout/vList2"/>
    <dgm:cxn modelId="{8F358956-E80A-4C7F-89F9-1FA0077CCA51}" srcId="{396100E4-29CA-4378-8215-BFF728CBBE65}" destId="{64D9A1B4-D67F-4B38-A1C0-DD4CD471CEC4}" srcOrd="2" destOrd="0" parTransId="{4EC85E62-43EB-4F7E-BEF1-EAEE5954AB4D}" sibTransId="{E99187EF-4713-4C5B-A9BF-6A27F9B09EC7}"/>
    <dgm:cxn modelId="{4D9AC593-C41F-4931-8E52-4F70C0B69171}" type="presOf" srcId="{396100E4-29CA-4378-8215-BFF728CBBE65}" destId="{24419C12-2EFC-42C2-B361-98DC40A4E5B1}" srcOrd="0" destOrd="0" presId="urn:microsoft.com/office/officeart/2005/8/layout/vList2"/>
    <dgm:cxn modelId="{A13C6A96-5CD9-44CD-A3B6-64B11C2E09A9}" srcId="{396100E4-29CA-4378-8215-BFF728CBBE65}" destId="{31D6989B-3283-4DC5-B796-145E643441B8}" srcOrd="1" destOrd="0" parTransId="{23DA51EE-B4C3-4C2A-B33D-3AD828DB0603}" sibTransId="{1B561E7F-5B8E-4B25-BBE7-388752C5B8A9}"/>
    <dgm:cxn modelId="{919532DD-9F18-4776-BFE6-9A7E1FCA3DEC}" type="presOf" srcId="{80ACBA3A-7623-4609-BBD2-02F1A45F8640}" destId="{498EA5A6-DC13-4062-988D-85C0D341628E}" srcOrd="0" destOrd="0" presId="urn:microsoft.com/office/officeart/2005/8/layout/vList2"/>
    <dgm:cxn modelId="{A79C95F0-1BE1-4C3B-93A4-598139A2512C}" type="presOf" srcId="{64D9A1B4-D67F-4B38-A1C0-DD4CD471CEC4}" destId="{123619A7-AF6F-437D-9C95-5E9EC998E094}" srcOrd="0" destOrd="0" presId="urn:microsoft.com/office/officeart/2005/8/layout/vList2"/>
    <dgm:cxn modelId="{5C81871C-71AF-4CC3-882B-F50C2F8D2162}" type="presParOf" srcId="{24419C12-2EFC-42C2-B361-98DC40A4E5B1}" destId="{A3CC29DB-5EB7-47C7-9558-82A2C1DCE101}" srcOrd="0" destOrd="0" presId="urn:microsoft.com/office/officeart/2005/8/layout/vList2"/>
    <dgm:cxn modelId="{37D285C9-91F3-43D9-8EA2-0AF328F267E4}" type="presParOf" srcId="{24419C12-2EFC-42C2-B361-98DC40A4E5B1}" destId="{9605652A-107B-44FC-8A22-504C9F5885ED}" srcOrd="1" destOrd="0" presId="urn:microsoft.com/office/officeart/2005/8/layout/vList2"/>
    <dgm:cxn modelId="{0B9FAEAB-F063-4AD9-8606-0775E7B7109F}" type="presParOf" srcId="{24419C12-2EFC-42C2-B361-98DC40A4E5B1}" destId="{1AB94AE8-30A0-493E-A832-C14326EC5E9C}" srcOrd="2" destOrd="0" presId="urn:microsoft.com/office/officeart/2005/8/layout/vList2"/>
    <dgm:cxn modelId="{AFEBA8D4-EFA2-46B0-9BC0-BBE760157124}" type="presParOf" srcId="{24419C12-2EFC-42C2-B361-98DC40A4E5B1}" destId="{2D51C082-5E73-4E43-B362-0515060FE32D}" srcOrd="3" destOrd="0" presId="urn:microsoft.com/office/officeart/2005/8/layout/vList2"/>
    <dgm:cxn modelId="{E28EA4B9-9D2E-477C-9CDC-21D3E8CD71B1}" type="presParOf" srcId="{24419C12-2EFC-42C2-B361-98DC40A4E5B1}" destId="{123619A7-AF6F-437D-9C95-5E9EC998E094}" srcOrd="4" destOrd="0" presId="urn:microsoft.com/office/officeart/2005/8/layout/vList2"/>
    <dgm:cxn modelId="{C41492DA-87CF-433D-8116-015F5306708F}" type="presParOf" srcId="{24419C12-2EFC-42C2-B361-98DC40A4E5B1}" destId="{D17DA31C-7EB4-4F07-8D3A-FCA52987EFCA}" srcOrd="5" destOrd="0" presId="urn:microsoft.com/office/officeart/2005/8/layout/vList2"/>
    <dgm:cxn modelId="{9F7D9EBF-E73B-4233-ABEA-FCC160BB7F3A}" type="presParOf" srcId="{24419C12-2EFC-42C2-B361-98DC40A4E5B1}" destId="{498EA5A6-DC13-4062-988D-85C0D34162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45C138-F499-4F1A-967C-471B118A67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76494-F4C0-4D40-AE63-FBCBF30C18AA}">
      <dgm:prSet phldrT="[Text]"/>
      <dgm:spPr/>
      <dgm:t>
        <a:bodyPr/>
        <a:lstStyle/>
        <a:p>
          <a:r>
            <a:rPr lang="en-US" dirty="0"/>
            <a:t>What if we cannot break through the voice recognition?</a:t>
          </a:r>
        </a:p>
      </dgm:t>
    </dgm:pt>
    <dgm:pt modelId="{189D608A-7B16-440B-882F-7CCE897FB620}" type="parTrans" cxnId="{2FB86887-05D9-4F00-A130-6603EB66A13B}">
      <dgm:prSet/>
      <dgm:spPr/>
      <dgm:t>
        <a:bodyPr/>
        <a:lstStyle/>
        <a:p>
          <a:endParaRPr lang="en-US"/>
        </a:p>
      </dgm:t>
    </dgm:pt>
    <dgm:pt modelId="{B06DC826-3554-45FA-B56B-5BA9D870C586}" type="sibTrans" cxnId="{2FB86887-05D9-4F00-A130-6603EB66A13B}">
      <dgm:prSet/>
      <dgm:spPr/>
      <dgm:t>
        <a:bodyPr/>
        <a:lstStyle/>
        <a:p>
          <a:endParaRPr lang="en-US"/>
        </a:p>
      </dgm:t>
    </dgm:pt>
    <dgm:pt modelId="{89348933-BAAB-4F39-A9A1-25691D392C93}">
      <dgm:prSet phldrT="[Text]"/>
      <dgm:spPr/>
      <dgm:t>
        <a:bodyPr/>
        <a:lstStyle/>
        <a:p>
          <a:r>
            <a:rPr lang="en-US" dirty="0"/>
            <a:t>Can we still bypass the system using guest commands?</a:t>
          </a:r>
        </a:p>
      </dgm:t>
    </dgm:pt>
    <dgm:pt modelId="{75F3742D-3C16-4BC1-A1B0-85C6764CB257}" type="parTrans" cxnId="{6246D44B-5A48-4CC9-A8AF-633E42F09E4F}">
      <dgm:prSet/>
      <dgm:spPr/>
      <dgm:t>
        <a:bodyPr/>
        <a:lstStyle/>
        <a:p>
          <a:endParaRPr lang="en-US"/>
        </a:p>
      </dgm:t>
    </dgm:pt>
    <dgm:pt modelId="{17DB000E-1071-4818-B947-379F3F0D197A}" type="sibTrans" cxnId="{6246D44B-5A48-4CC9-A8AF-633E42F09E4F}">
      <dgm:prSet/>
      <dgm:spPr/>
      <dgm:t>
        <a:bodyPr/>
        <a:lstStyle/>
        <a:p>
          <a:endParaRPr lang="en-US"/>
        </a:p>
      </dgm:t>
    </dgm:pt>
    <dgm:pt modelId="{27AD84F0-986C-4EEA-AF9F-AC86DCCC2247}">
      <dgm:prSet phldrT="[Text]"/>
      <dgm:spPr/>
      <dgm:t>
        <a:bodyPr/>
        <a:lstStyle/>
        <a:p>
          <a:r>
            <a:rPr lang="en-US" dirty="0"/>
            <a:t>Can we still retrieve sensitive information?</a:t>
          </a:r>
        </a:p>
      </dgm:t>
    </dgm:pt>
    <dgm:pt modelId="{9B4F8B01-17BD-4DC1-92BB-56E3D9A17F57}" type="parTrans" cxnId="{CC6038F4-4C17-43DA-8A47-E6B4119C6847}">
      <dgm:prSet/>
      <dgm:spPr/>
      <dgm:t>
        <a:bodyPr/>
        <a:lstStyle/>
        <a:p>
          <a:endParaRPr lang="en-US"/>
        </a:p>
      </dgm:t>
    </dgm:pt>
    <dgm:pt modelId="{44D7F062-7BA6-463A-AB83-B3D89F2A2152}" type="sibTrans" cxnId="{CC6038F4-4C17-43DA-8A47-E6B4119C6847}">
      <dgm:prSet/>
      <dgm:spPr/>
      <dgm:t>
        <a:bodyPr/>
        <a:lstStyle/>
        <a:p>
          <a:endParaRPr lang="en-US"/>
        </a:p>
      </dgm:t>
    </dgm:pt>
    <dgm:pt modelId="{20796F84-8A98-473F-B204-B805D4E90FFA}">
      <dgm:prSet phldrT="[Text]"/>
      <dgm:spPr/>
      <dgm:t>
        <a:bodyPr/>
        <a:lstStyle/>
        <a:p>
          <a:r>
            <a:rPr lang="en-US" dirty="0"/>
            <a:t>Is it possible to link the device to a different phone?</a:t>
          </a:r>
        </a:p>
      </dgm:t>
    </dgm:pt>
    <dgm:pt modelId="{56335B33-8458-42E0-B059-9A739496BC88}" type="parTrans" cxnId="{CF36F2EB-FC42-4DE7-B33E-6540F2DAB7D8}">
      <dgm:prSet/>
      <dgm:spPr/>
      <dgm:t>
        <a:bodyPr/>
        <a:lstStyle/>
        <a:p>
          <a:endParaRPr lang="en-US"/>
        </a:p>
      </dgm:t>
    </dgm:pt>
    <dgm:pt modelId="{61F9F814-2602-4288-9E49-3F49B799B38E}" type="sibTrans" cxnId="{CF36F2EB-FC42-4DE7-B33E-6540F2DAB7D8}">
      <dgm:prSet/>
      <dgm:spPr/>
      <dgm:t>
        <a:bodyPr/>
        <a:lstStyle/>
        <a:p>
          <a:endParaRPr lang="en-US"/>
        </a:p>
      </dgm:t>
    </dgm:pt>
    <dgm:pt modelId="{FBCE6043-E7F6-48B1-A42D-D46618E803F7}">
      <dgm:prSet phldrT="[Text]"/>
      <dgm:spPr/>
      <dgm:t>
        <a:bodyPr/>
        <a:lstStyle/>
        <a:p>
          <a:r>
            <a:rPr lang="en-US" dirty="0"/>
            <a:t>Any other features that are not password blocked?</a:t>
          </a:r>
        </a:p>
      </dgm:t>
    </dgm:pt>
    <dgm:pt modelId="{930BC3FA-D5D8-4D37-9008-19AB6DFAF37C}" type="parTrans" cxnId="{87BF0FF6-1A29-4AB1-8D4D-7185D45312CD}">
      <dgm:prSet/>
      <dgm:spPr/>
      <dgm:t>
        <a:bodyPr/>
        <a:lstStyle/>
        <a:p>
          <a:endParaRPr lang="en-US"/>
        </a:p>
      </dgm:t>
    </dgm:pt>
    <dgm:pt modelId="{C348CA37-FCDF-44C7-8971-219AC4F3AEC6}" type="sibTrans" cxnId="{87BF0FF6-1A29-4AB1-8D4D-7185D45312CD}">
      <dgm:prSet/>
      <dgm:spPr/>
      <dgm:t>
        <a:bodyPr/>
        <a:lstStyle/>
        <a:p>
          <a:endParaRPr lang="en-US"/>
        </a:p>
      </dgm:t>
    </dgm:pt>
    <dgm:pt modelId="{74EB4A21-2BE1-4CFA-A421-059591BFCC87}" type="pres">
      <dgm:prSet presAssocID="{A045C138-F499-4F1A-967C-471B118A6746}" presName="linear" presStyleCnt="0">
        <dgm:presLayoutVars>
          <dgm:animLvl val="lvl"/>
          <dgm:resizeHandles val="exact"/>
        </dgm:presLayoutVars>
      </dgm:prSet>
      <dgm:spPr/>
    </dgm:pt>
    <dgm:pt modelId="{CA3249C2-71C0-422C-AF61-9684415836A7}" type="pres">
      <dgm:prSet presAssocID="{E5076494-F4C0-4D40-AE63-FBCBF30C18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5F471BD-9288-4E3B-956A-7148725A0EB7}" type="pres">
      <dgm:prSet presAssocID="{B06DC826-3554-45FA-B56B-5BA9D870C586}" presName="spacer" presStyleCnt="0"/>
      <dgm:spPr/>
    </dgm:pt>
    <dgm:pt modelId="{F07A9993-E09C-4AEC-9C44-373A6D72C558}" type="pres">
      <dgm:prSet presAssocID="{89348933-BAAB-4F39-A9A1-25691D392C9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43F1D9-6A95-4463-B7CA-D7786B8C9E4B}" type="pres">
      <dgm:prSet presAssocID="{17DB000E-1071-4818-B947-379F3F0D197A}" presName="spacer" presStyleCnt="0"/>
      <dgm:spPr/>
    </dgm:pt>
    <dgm:pt modelId="{E1AFC9C9-CE39-4625-B071-EF14F045FB30}" type="pres">
      <dgm:prSet presAssocID="{27AD84F0-986C-4EEA-AF9F-AC86DCCC22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4D414A-12AA-4ED2-9BC2-296F1EADEFFC}" type="pres">
      <dgm:prSet presAssocID="{44D7F062-7BA6-463A-AB83-B3D89F2A2152}" presName="spacer" presStyleCnt="0"/>
      <dgm:spPr/>
    </dgm:pt>
    <dgm:pt modelId="{C704BF68-64FB-41B1-9A91-AFBE42FFB39A}" type="pres">
      <dgm:prSet presAssocID="{20796F84-8A98-473F-B204-B805D4E90F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15F6EE-41A7-461B-BF5D-AFCA1F7BC9B2}" type="pres">
      <dgm:prSet presAssocID="{61F9F814-2602-4288-9E49-3F49B799B38E}" presName="spacer" presStyleCnt="0"/>
      <dgm:spPr/>
    </dgm:pt>
    <dgm:pt modelId="{057B7DFE-6D30-433F-9738-91263D21C24C}" type="pres">
      <dgm:prSet presAssocID="{FBCE6043-E7F6-48B1-A42D-D46618E803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938DA67-9AAF-4141-B152-DEE583ED6721}" type="presOf" srcId="{E5076494-F4C0-4D40-AE63-FBCBF30C18AA}" destId="{CA3249C2-71C0-422C-AF61-9684415836A7}" srcOrd="0" destOrd="0" presId="urn:microsoft.com/office/officeart/2005/8/layout/vList2"/>
    <dgm:cxn modelId="{6246D44B-5A48-4CC9-A8AF-633E42F09E4F}" srcId="{A045C138-F499-4F1A-967C-471B118A6746}" destId="{89348933-BAAB-4F39-A9A1-25691D392C93}" srcOrd="1" destOrd="0" parTransId="{75F3742D-3C16-4BC1-A1B0-85C6764CB257}" sibTransId="{17DB000E-1071-4818-B947-379F3F0D197A}"/>
    <dgm:cxn modelId="{F334634E-FED2-4FFD-B728-FF4776B0CDB3}" type="presOf" srcId="{27AD84F0-986C-4EEA-AF9F-AC86DCCC2247}" destId="{E1AFC9C9-CE39-4625-B071-EF14F045FB30}" srcOrd="0" destOrd="0" presId="urn:microsoft.com/office/officeart/2005/8/layout/vList2"/>
    <dgm:cxn modelId="{2FB86887-05D9-4F00-A130-6603EB66A13B}" srcId="{A045C138-F499-4F1A-967C-471B118A6746}" destId="{E5076494-F4C0-4D40-AE63-FBCBF30C18AA}" srcOrd="0" destOrd="0" parTransId="{189D608A-7B16-440B-882F-7CCE897FB620}" sibTransId="{B06DC826-3554-45FA-B56B-5BA9D870C586}"/>
    <dgm:cxn modelId="{94E49387-8F9A-4243-861B-AD7093765A7C}" type="presOf" srcId="{A045C138-F499-4F1A-967C-471B118A6746}" destId="{74EB4A21-2BE1-4CFA-A421-059591BFCC87}" srcOrd="0" destOrd="0" presId="urn:microsoft.com/office/officeart/2005/8/layout/vList2"/>
    <dgm:cxn modelId="{D8BACBAA-EE65-4746-ADB1-8136561BEAC0}" type="presOf" srcId="{20796F84-8A98-473F-B204-B805D4E90FFA}" destId="{C704BF68-64FB-41B1-9A91-AFBE42FFB39A}" srcOrd="0" destOrd="0" presId="urn:microsoft.com/office/officeart/2005/8/layout/vList2"/>
    <dgm:cxn modelId="{F47E81C5-3B5C-4054-909B-AE637A9DFC50}" type="presOf" srcId="{89348933-BAAB-4F39-A9A1-25691D392C93}" destId="{F07A9993-E09C-4AEC-9C44-373A6D72C558}" srcOrd="0" destOrd="0" presId="urn:microsoft.com/office/officeart/2005/8/layout/vList2"/>
    <dgm:cxn modelId="{428A69E9-097F-4F96-9CC6-8997893FBF72}" type="presOf" srcId="{FBCE6043-E7F6-48B1-A42D-D46618E803F7}" destId="{057B7DFE-6D30-433F-9738-91263D21C24C}" srcOrd="0" destOrd="0" presId="urn:microsoft.com/office/officeart/2005/8/layout/vList2"/>
    <dgm:cxn modelId="{CF36F2EB-FC42-4DE7-B33E-6540F2DAB7D8}" srcId="{A045C138-F499-4F1A-967C-471B118A6746}" destId="{20796F84-8A98-473F-B204-B805D4E90FFA}" srcOrd="3" destOrd="0" parTransId="{56335B33-8458-42E0-B059-9A739496BC88}" sibTransId="{61F9F814-2602-4288-9E49-3F49B799B38E}"/>
    <dgm:cxn modelId="{CC6038F4-4C17-43DA-8A47-E6B4119C6847}" srcId="{A045C138-F499-4F1A-967C-471B118A6746}" destId="{27AD84F0-986C-4EEA-AF9F-AC86DCCC2247}" srcOrd="2" destOrd="0" parTransId="{9B4F8B01-17BD-4DC1-92BB-56E3D9A17F57}" sibTransId="{44D7F062-7BA6-463A-AB83-B3D89F2A2152}"/>
    <dgm:cxn modelId="{87BF0FF6-1A29-4AB1-8D4D-7185D45312CD}" srcId="{A045C138-F499-4F1A-967C-471B118A6746}" destId="{FBCE6043-E7F6-48B1-A42D-D46618E803F7}" srcOrd="4" destOrd="0" parTransId="{930BC3FA-D5D8-4D37-9008-19AB6DFAF37C}" sibTransId="{C348CA37-FCDF-44C7-8971-219AC4F3AEC6}"/>
    <dgm:cxn modelId="{D6E502CC-99B8-4308-B58B-9AEBF6C4C05E}" type="presParOf" srcId="{74EB4A21-2BE1-4CFA-A421-059591BFCC87}" destId="{CA3249C2-71C0-422C-AF61-9684415836A7}" srcOrd="0" destOrd="0" presId="urn:microsoft.com/office/officeart/2005/8/layout/vList2"/>
    <dgm:cxn modelId="{A8A03EF5-4779-49CF-B608-2679C46DA765}" type="presParOf" srcId="{74EB4A21-2BE1-4CFA-A421-059591BFCC87}" destId="{A5F471BD-9288-4E3B-956A-7148725A0EB7}" srcOrd="1" destOrd="0" presId="urn:microsoft.com/office/officeart/2005/8/layout/vList2"/>
    <dgm:cxn modelId="{3F7D1EA3-BE9D-4C07-83D6-14C584EEE63E}" type="presParOf" srcId="{74EB4A21-2BE1-4CFA-A421-059591BFCC87}" destId="{F07A9993-E09C-4AEC-9C44-373A6D72C558}" srcOrd="2" destOrd="0" presId="urn:microsoft.com/office/officeart/2005/8/layout/vList2"/>
    <dgm:cxn modelId="{1B549F62-8C27-4399-A30C-6DCEEF49E4BA}" type="presParOf" srcId="{74EB4A21-2BE1-4CFA-A421-059591BFCC87}" destId="{D943F1D9-6A95-4463-B7CA-D7786B8C9E4B}" srcOrd="3" destOrd="0" presId="urn:microsoft.com/office/officeart/2005/8/layout/vList2"/>
    <dgm:cxn modelId="{C699556A-56B3-4EFC-9354-8A61318AA323}" type="presParOf" srcId="{74EB4A21-2BE1-4CFA-A421-059591BFCC87}" destId="{E1AFC9C9-CE39-4625-B071-EF14F045FB30}" srcOrd="4" destOrd="0" presId="urn:microsoft.com/office/officeart/2005/8/layout/vList2"/>
    <dgm:cxn modelId="{07DD94AB-C0BB-4E7F-B5E1-B9289D994EFA}" type="presParOf" srcId="{74EB4A21-2BE1-4CFA-A421-059591BFCC87}" destId="{FD4D414A-12AA-4ED2-9BC2-296F1EADEFFC}" srcOrd="5" destOrd="0" presId="urn:microsoft.com/office/officeart/2005/8/layout/vList2"/>
    <dgm:cxn modelId="{8C95EF8A-B779-4CA7-8634-8472121B3706}" type="presParOf" srcId="{74EB4A21-2BE1-4CFA-A421-059591BFCC87}" destId="{C704BF68-64FB-41B1-9A91-AFBE42FFB39A}" srcOrd="6" destOrd="0" presId="urn:microsoft.com/office/officeart/2005/8/layout/vList2"/>
    <dgm:cxn modelId="{330F04AA-B96A-4637-A004-A4E64C1DE681}" type="presParOf" srcId="{74EB4A21-2BE1-4CFA-A421-059591BFCC87}" destId="{D815F6EE-41A7-461B-BF5D-AFCA1F7BC9B2}" srcOrd="7" destOrd="0" presId="urn:microsoft.com/office/officeart/2005/8/layout/vList2"/>
    <dgm:cxn modelId="{E9F79157-FFCF-4D29-98E8-3E76B5F27F78}" type="presParOf" srcId="{74EB4A21-2BE1-4CFA-A421-059591BFCC87}" destId="{057B7DFE-6D30-433F-9738-91263D21C24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C29DB-5EB7-47C7-9558-82A2C1DCE101}">
      <dsp:nvSpPr>
        <dsp:cNvPr id="0" name=""/>
        <dsp:cNvSpPr/>
      </dsp:nvSpPr>
      <dsp:spPr>
        <a:xfrm>
          <a:off x="0" y="988749"/>
          <a:ext cx="9982200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happens when we break through the voice match?</a:t>
          </a:r>
        </a:p>
      </dsp:txBody>
      <dsp:txXfrm>
        <a:off x="35611" y="1024360"/>
        <a:ext cx="9910978" cy="658273"/>
      </dsp:txXfrm>
    </dsp:sp>
    <dsp:sp modelId="{1AB94AE8-30A0-493E-A832-C14326EC5E9C}">
      <dsp:nvSpPr>
        <dsp:cNvPr id="0" name=""/>
        <dsp:cNvSpPr/>
      </dsp:nvSpPr>
      <dsp:spPr>
        <a:xfrm>
          <a:off x="0" y="1801764"/>
          <a:ext cx="9982200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happens if the user does not set up voice match?</a:t>
          </a:r>
        </a:p>
      </dsp:txBody>
      <dsp:txXfrm>
        <a:off x="35611" y="1837375"/>
        <a:ext cx="9910978" cy="658273"/>
      </dsp:txXfrm>
    </dsp:sp>
    <dsp:sp modelId="{123619A7-AF6F-437D-9C95-5E9EC998E094}">
      <dsp:nvSpPr>
        <dsp:cNvPr id="0" name=""/>
        <dsp:cNvSpPr/>
      </dsp:nvSpPr>
      <dsp:spPr>
        <a:xfrm>
          <a:off x="0" y="2614780"/>
          <a:ext cx="9982200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data can we extract from the machine?</a:t>
          </a:r>
        </a:p>
      </dsp:txBody>
      <dsp:txXfrm>
        <a:off x="35611" y="2650391"/>
        <a:ext cx="9910978" cy="658273"/>
      </dsp:txXfrm>
    </dsp:sp>
    <dsp:sp modelId="{498EA5A6-DC13-4062-988D-85C0D341628E}">
      <dsp:nvSpPr>
        <dsp:cNvPr id="0" name=""/>
        <dsp:cNvSpPr/>
      </dsp:nvSpPr>
      <dsp:spPr>
        <a:xfrm>
          <a:off x="0" y="3427795"/>
          <a:ext cx="9982200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settings can we reset or lock?</a:t>
          </a:r>
        </a:p>
      </dsp:txBody>
      <dsp:txXfrm>
        <a:off x="35611" y="3463406"/>
        <a:ext cx="9910978" cy="658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249C2-71C0-422C-AF61-9684415836A7}">
      <dsp:nvSpPr>
        <dsp:cNvPr id="0" name=""/>
        <dsp:cNvSpPr/>
      </dsp:nvSpPr>
      <dsp:spPr>
        <a:xfrm>
          <a:off x="0" y="226574"/>
          <a:ext cx="99822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if we cannot break through the voice recognition?</a:t>
          </a:r>
        </a:p>
      </dsp:txBody>
      <dsp:txXfrm>
        <a:off x="36839" y="263413"/>
        <a:ext cx="9908522" cy="680971"/>
      </dsp:txXfrm>
    </dsp:sp>
    <dsp:sp modelId="{F07A9993-E09C-4AEC-9C44-373A6D72C558}">
      <dsp:nvSpPr>
        <dsp:cNvPr id="0" name=""/>
        <dsp:cNvSpPr/>
      </dsp:nvSpPr>
      <dsp:spPr>
        <a:xfrm>
          <a:off x="0" y="1067624"/>
          <a:ext cx="99822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Can we still bypass the system using guest commands?</a:t>
          </a:r>
        </a:p>
      </dsp:txBody>
      <dsp:txXfrm>
        <a:off x="36839" y="1104463"/>
        <a:ext cx="9908522" cy="680971"/>
      </dsp:txXfrm>
    </dsp:sp>
    <dsp:sp modelId="{E1AFC9C9-CE39-4625-B071-EF14F045FB30}">
      <dsp:nvSpPr>
        <dsp:cNvPr id="0" name=""/>
        <dsp:cNvSpPr/>
      </dsp:nvSpPr>
      <dsp:spPr>
        <a:xfrm>
          <a:off x="0" y="1908674"/>
          <a:ext cx="99822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Can we still retrieve sensitive information?</a:t>
          </a:r>
        </a:p>
      </dsp:txBody>
      <dsp:txXfrm>
        <a:off x="36839" y="1945513"/>
        <a:ext cx="9908522" cy="680971"/>
      </dsp:txXfrm>
    </dsp:sp>
    <dsp:sp modelId="{C704BF68-64FB-41B1-9A91-AFBE42FFB39A}">
      <dsp:nvSpPr>
        <dsp:cNvPr id="0" name=""/>
        <dsp:cNvSpPr/>
      </dsp:nvSpPr>
      <dsp:spPr>
        <a:xfrm>
          <a:off x="0" y="2749724"/>
          <a:ext cx="99822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Is it possible to link the device to a different phone?</a:t>
          </a:r>
        </a:p>
      </dsp:txBody>
      <dsp:txXfrm>
        <a:off x="36839" y="2786563"/>
        <a:ext cx="9908522" cy="680971"/>
      </dsp:txXfrm>
    </dsp:sp>
    <dsp:sp modelId="{057B7DFE-6D30-433F-9738-91263D21C24C}">
      <dsp:nvSpPr>
        <dsp:cNvPr id="0" name=""/>
        <dsp:cNvSpPr/>
      </dsp:nvSpPr>
      <dsp:spPr>
        <a:xfrm>
          <a:off x="0" y="3590775"/>
          <a:ext cx="99822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Any other features that are not password blocked?</a:t>
          </a:r>
        </a:p>
      </dsp:txBody>
      <dsp:txXfrm>
        <a:off x="36839" y="3627614"/>
        <a:ext cx="9908522" cy="680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Autofit/>
          </a:bodyPr>
          <a:lstStyle/>
          <a:p>
            <a:r>
              <a:rPr lang="en-US" sz="3200" dirty="0"/>
              <a:t>Voice-Recognition bypasses and Broken Access control in the google nest mini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Proposal – Rajat Sethi, Sai Krishna </a:t>
            </a:r>
            <a:r>
              <a:rPr lang="en-US" dirty="0" err="1"/>
              <a:t>Musunuri</a:t>
            </a:r>
            <a:r>
              <a:rPr lang="en-US" dirty="0"/>
              <a:t>, V. S. </a:t>
            </a:r>
            <a:r>
              <a:rPr lang="en-US" dirty="0" err="1"/>
              <a:t>Haneesh</a:t>
            </a:r>
            <a:r>
              <a:rPr lang="en-US" dirty="0"/>
              <a:t> </a:t>
            </a:r>
            <a:r>
              <a:rPr lang="en-US" dirty="0" err="1"/>
              <a:t>Vijayaramaraju</a:t>
            </a:r>
            <a:r>
              <a:rPr lang="en-US" dirty="0"/>
              <a:t> Dandu, Hemanth </a:t>
            </a:r>
            <a:r>
              <a:rPr lang="en-US" dirty="0" err="1"/>
              <a:t>Prudhvi</a:t>
            </a:r>
            <a:r>
              <a:rPr lang="en-US" dirty="0"/>
              <a:t> Raju </a:t>
            </a:r>
            <a:r>
              <a:rPr lang="en-US" dirty="0" err="1"/>
              <a:t>Addada</a:t>
            </a:r>
            <a:r>
              <a:rPr lang="en-US" dirty="0"/>
              <a:t>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F6ECA7F-80A8-46E9-AC30-8E8F983FDD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r="3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290A-31A1-4727-BAFD-CB7AD318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Assistants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2A0F-5143-424C-A602-AA7E6B38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Alexa, Google, Siri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Wake-up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general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personal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Protections?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098DE09-5386-4061-AAD0-E06DF0D790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14" b="91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2B8F-E984-4778-B7C6-A550F6DD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Points of Attack – Voice Match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F5E41A-AFC4-491C-B4AC-96DEC5F31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681980" cy="45719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Train the system to recognize voice.</a:t>
            </a:r>
          </a:p>
          <a:p>
            <a:endParaRPr lang="en-US" dirty="0"/>
          </a:p>
          <a:p>
            <a:r>
              <a:rPr lang="en-US" dirty="0"/>
              <a:t>Block guests from asking certain questions</a:t>
            </a:r>
          </a:p>
          <a:p>
            <a:endParaRPr lang="en-US" dirty="0"/>
          </a:p>
          <a:p>
            <a:r>
              <a:rPr lang="en-US" dirty="0"/>
              <a:t>Opt-In – Not Mandatory</a:t>
            </a:r>
          </a:p>
          <a:p>
            <a:endParaRPr lang="en-US" dirty="0"/>
          </a:p>
          <a:p>
            <a:r>
              <a:rPr lang="en-US" dirty="0"/>
              <a:t>Bypass Warning</a:t>
            </a:r>
          </a:p>
        </p:txBody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7EAB21BD-2858-4B57-8A71-49460A161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/>
          <a:stretch/>
        </p:blipFill>
        <p:spPr>
          <a:xfrm>
            <a:off x="7054215" y="1404962"/>
            <a:ext cx="3674745" cy="4767237"/>
          </a:xfrm>
          <a:noFill/>
        </p:spPr>
      </p:pic>
    </p:spTree>
    <p:extLst>
      <p:ext uri="{BB962C8B-B14F-4D97-AF65-F5344CB8AC3E}">
        <p14:creationId xmlns:p14="http://schemas.microsoft.com/office/powerpoint/2010/main" val="6594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E2AC-200D-4C34-AFD2-C9D8B43F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Attack – Full (Root) Access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85BFCC-C26B-46CE-B82D-B62F85E3C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137794"/>
              </p:ext>
            </p:extLst>
          </p:nvPr>
        </p:nvGraphicFramePr>
        <p:xfrm>
          <a:off x="1104900" y="1071880"/>
          <a:ext cx="9982200" cy="514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6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283A-15D4-485F-9D9E-D8C53014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Attack – Guest Access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939E2F-9D4F-4541-8BF1-374D969F6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10108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6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937</TotalTime>
  <Words>210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Euphemia</vt:lpstr>
      <vt:lpstr>Plantagenet Cherokee</vt:lpstr>
      <vt:lpstr>Wingdings</vt:lpstr>
      <vt:lpstr>Academic Literature 16x9</vt:lpstr>
      <vt:lpstr>Voice-Recognition bypasses and Broken Access control in the google nest mini</vt:lpstr>
      <vt:lpstr>Home Assistants</vt:lpstr>
      <vt:lpstr>Points of Attack – Voice Match</vt:lpstr>
      <vt:lpstr>Points of Attack – Full (Root) Access</vt:lpstr>
      <vt:lpstr>Points of Attack – Guest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Voice-Recognition bypasses and sensitive data exposure in the google nest mini</dc:title>
  <dc:creator>Rajat Sethi</dc:creator>
  <cp:lastModifiedBy>Rajat Sethi</cp:lastModifiedBy>
  <cp:revision>7</cp:revision>
  <dcterms:created xsi:type="dcterms:W3CDTF">2021-09-12T19:03:30Z</dcterms:created>
  <dcterms:modified xsi:type="dcterms:W3CDTF">2021-09-16T03:23:49Z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