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753EF-23DB-423B-84F5-63C2AF433712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1EA88B-9240-43B5-B7FF-E6849BEF54B1}">
      <dgm:prSet/>
      <dgm:spPr/>
      <dgm:t>
        <a:bodyPr/>
        <a:lstStyle/>
        <a:p>
          <a:r>
            <a:rPr lang="en-US"/>
            <a:t>Incorrect Access Permissions</a:t>
          </a:r>
        </a:p>
      </dgm:t>
    </dgm:pt>
    <dgm:pt modelId="{37A2556E-262B-426E-B7E0-AE47992CE8A0}" type="parTrans" cxnId="{EA77E590-4FFC-482A-8351-BEDB5266678C}">
      <dgm:prSet/>
      <dgm:spPr/>
      <dgm:t>
        <a:bodyPr/>
        <a:lstStyle/>
        <a:p>
          <a:endParaRPr lang="en-US"/>
        </a:p>
      </dgm:t>
    </dgm:pt>
    <dgm:pt modelId="{DAD8B1EC-2A21-4792-AAC7-1DB243A08EFE}" type="sibTrans" cxnId="{EA77E590-4FFC-482A-8351-BEDB5266678C}">
      <dgm:prSet/>
      <dgm:spPr/>
      <dgm:t>
        <a:bodyPr/>
        <a:lstStyle/>
        <a:p>
          <a:endParaRPr lang="en-US"/>
        </a:p>
      </dgm:t>
    </dgm:pt>
    <dgm:pt modelId="{DA171078-9363-4319-AFE3-B84968F5C4C4}">
      <dgm:prSet/>
      <dgm:spPr/>
      <dgm:t>
        <a:bodyPr/>
        <a:lstStyle/>
        <a:p>
          <a:r>
            <a:rPr lang="en-US"/>
            <a:t>Horizontal/Vertical Privilege Escalation</a:t>
          </a:r>
        </a:p>
      </dgm:t>
    </dgm:pt>
    <dgm:pt modelId="{7DCE397A-F0DC-45A7-8B51-E6C9B940B7DC}" type="parTrans" cxnId="{BD805BB7-B4D5-4DF6-82C3-DF069F3FB695}">
      <dgm:prSet/>
      <dgm:spPr/>
      <dgm:t>
        <a:bodyPr/>
        <a:lstStyle/>
        <a:p>
          <a:endParaRPr lang="en-US"/>
        </a:p>
      </dgm:t>
    </dgm:pt>
    <dgm:pt modelId="{50FCD761-E064-4673-BCAE-743577E21F2B}" type="sibTrans" cxnId="{BD805BB7-B4D5-4DF6-82C3-DF069F3FB695}">
      <dgm:prSet/>
      <dgm:spPr/>
      <dgm:t>
        <a:bodyPr/>
        <a:lstStyle/>
        <a:p>
          <a:endParaRPr lang="en-US"/>
        </a:p>
      </dgm:t>
    </dgm:pt>
    <dgm:pt modelId="{111FD701-9098-4418-BA4E-A1AA7DC99FED}">
      <dgm:prSet/>
      <dgm:spPr/>
      <dgm:t>
        <a:bodyPr/>
        <a:lstStyle/>
        <a:p>
          <a:r>
            <a:rPr lang="en-US"/>
            <a:t>Parameter Tampering</a:t>
          </a:r>
        </a:p>
      </dgm:t>
    </dgm:pt>
    <dgm:pt modelId="{11FF1D4C-19C0-4BFB-B804-1E2570DF8493}" type="parTrans" cxnId="{271DEF62-7CD7-4083-A948-E4DA311C00B0}">
      <dgm:prSet/>
      <dgm:spPr/>
      <dgm:t>
        <a:bodyPr/>
        <a:lstStyle/>
        <a:p>
          <a:endParaRPr lang="en-US"/>
        </a:p>
      </dgm:t>
    </dgm:pt>
    <dgm:pt modelId="{6A52CB51-139F-4E96-A645-0162A0310F13}" type="sibTrans" cxnId="{271DEF62-7CD7-4083-A948-E4DA311C00B0}">
      <dgm:prSet/>
      <dgm:spPr/>
      <dgm:t>
        <a:bodyPr/>
        <a:lstStyle/>
        <a:p>
          <a:endParaRPr lang="en-US"/>
        </a:p>
      </dgm:t>
    </dgm:pt>
    <dgm:pt modelId="{D7F235AB-4DCA-4CD4-BE19-55B74535765A}">
      <dgm:prSet/>
      <dgm:spPr/>
      <dgm:t>
        <a:bodyPr/>
        <a:lstStyle/>
        <a:p>
          <a:r>
            <a:rPr lang="en-US"/>
            <a:t>Metadata Manipulation</a:t>
          </a:r>
        </a:p>
      </dgm:t>
    </dgm:pt>
    <dgm:pt modelId="{C90D2132-C18F-4609-B023-FBA8F77D29D8}" type="parTrans" cxnId="{75E4C04A-9B3A-4027-9AE7-5F3C07123F72}">
      <dgm:prSet/>
      <dgm:spPr/>
      <dgm:t>
        <a:bodyPr/>
        <a:lstStyle/>
        <a:p>
          <a:endParaRPr lang="en-US"/>
        </a:p>
      </dgm:t>
    </dgm:pt>
    <dgm:pt modelId="{79A17A35-DACB-490C-A011-7669502627FD}" type="sibTrans" cxnId="{75E4C04A-9B3A-4027-9AE7-5F3C07123F72}">
      <dgm:prSet/>
      <dgm:spPr/>
      <dgm:t>
        <a:bodyPr/>
        <a:lstStyle/>
        <a:p>
          <a:endParaRPr lang="en-US"/>
        </a:p>
      </dgm:t>
    </dgm:pt>
    <dgm:pt modelId="{7AC7C930-7389-46AB-9E5F-1FFFE05966EA}" type="pres">
      <dgm:prSet presAssocID="{26C753EF-23DB-423B-84F5-63C2AF433712}" presName="linear" presStyleCnt="0">
        <dgm:presLayoutVars>
          <dgm:animLvl val="lvl"/>
          <dgm:resizeHandles val="exact"/>
        </dgm:presLayoutVars>
      </dgm:prSet>
      <dgm:spPr/>
    </dgm:pt>
    <dgm:pt modelId="{66FD54AF-24C5-42DD-8CB3-FAAA346C9117}" type="pres">
      <dgm:prSet presAssocID="{241EA88B-9240-43B5-B7FF-E6849BEF54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4E6C8D-9B15-4579-A1B2-46534FE6F588}" type="pres">
      <dgm:prSet presAssocID="{DAD8B1EC-2A21-4792-AAC7-1DB243A08EFE}" presName="spacer" presStyleCnt="0"/>
      <dgm:spPr/>
    </dgm:pt>
    <dgm:pt modelId="{C39121C9-775A-496A-9E51-778F382C2D90}" type="pres">
      <dgm:prSet presAssocID="{DA171078-9363-4319-AFE3-B84968F5C4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61F478B-73F6-4706-AC07-B6D89F1116FD}" type="pres">
      <dgm:prSet presAssocID="{50FCD761-E064-4673-BCAE-743577E21F2B}" presName="spacer" presStyleCnt="0"/>
      <dgm:spPr/>
    </dgm:pt>
    <dgm:pt modelId="{D8034CC6-BCB3-4EAA-A2D2-95DDC7D1EDC0}" type="pres">
      <dgm:prSet presAssocID="{111FD701-9098-4418-BA4E-A1AA7DC99F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5B8ED0-C8AE-4731-8D2E-0F29751F3AB2}" type="pres">
      <dgm:prSet presAssocID="{6A52CB51-139F-4E96-A645-0162A0310F13}" presName="spacer" presStyleCnt="0"/>
      <dgm:spPr/>
    </dgm:pt>
    <dgm:pt modelId="{B1553B48-D378-4188-8953-0598672AAABA}" type="pres">
      <dgm:prSet presAssocID="{D7F235AB-4DCA-4CD4-BE19-55B7453576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38C532-4A08-4E0E-8E36-D6C3716FC50D}" type="presOf" srcId="{111FD701-9098-4418-BA4E-A1AA7DC99FED}" destId="{D8034CC6-BCB3-4EAA-A2D2-95DDC7D1EDC0}" srcOrd="0" destOrd="0" presId="urn:microsoft.com/office/officeart/2005/8/layout/vList2"/>
    <dgm:cxn modelId="{41C51B5B-8F34-499E-ABA4-DF1673D58298}" type="presOf" srcId="{DA171078-9363-4319-AFE3-B84968F5C4C4}" destId="{C39121C9-775A-496A-9E51-778F382C2D90}" srcOrd="0" destOrd="0" presId="urn:microsoft.com/office/officeart/2005/8/layout/vList2"/>
    <dgm:cxn modelId="{C01B035F-105F-41BA-8693-44EE2D251F1F}" type="presOf" srcId="{241EA88B-9240-43B5-B7FF-E6849BEF54B1}" destId="{66FD54AF-24C5-42DD-8CB3-FAAA346C9117}" srcOrd="0" destOrd="0" presId="urn:microsoft.com/office/officeart/2005/8/layout/vList2"/>
    <dgm:cxn modelId="{271DEF62-7CD7-4083-A948-E4DA311C00B0}" srcId="{26C753EF-23DB-423B-84F5-63C2AF433712}" destId="{111FD701-9098-4418-BA4E-A1AA7DC99FED}" srcOrd="2" destOrd="0" parTransId="{11FF1D4C-19C0-4BFB-B804-1E2570DF8493}" sibTransId="{6A52CB51-139F-4E96-A645-0162A0310F13}"/>
    <dgm:cxn modelId="{75E4C04A-9B3A-4027-9AE7-5F3C07123F72}" srcId="{26C753EF-23DB-423B-84F5-63C2AF433712}" destId="{D7F235AB-4DCA-4CD4-BE19-55B74535765A}" srcOrd="3" destOrd="0" parTransId="{C90D2132-C18F-4609-B023-FBA8F77D29D8}" sibTransId="{79A17A35-DACB-490C-A011-7669502627FD}"/>
    <dgm:cxn modelId="{EA77E590-4FFC-482A-8351-BEDB5266678C}" srcId="{26C753EF-23DB-423B-84F5-63C2AF433712}" destId="{241EA88B-9240-43B5-B7FF-E6849BEF54B1}" srcOrd="0" destOrd="0" parTransId="{37A2556E-262B-426E-B7E0-AE47992CE8A0}" sibTransId="{DAD8B1EC-2A21-4792-AAC7-1DB243A08EFE}"/>
    <dgm:cxn modelId="{68F9C7B3-8062-4DFC-A546-46B2F6DB9009}" type="presOf" srcId="{D7F235AB-4DCA-4CD4-BE19-55B74535765A}" destId="{B1553B48-D378-4188-8953-0598672AAABA}" srcOrd="0" destOrd="0" presId="urn:microsoft.com/office/officeart/2005/8/layout/vList2"/>
    <dgm:cxn modelId="{BD805BB7-B4D5-4DF6-82C3-DF069F3FB695}" srcId="{26C753EF-23DB-423B-84F5-63C2AF433712}" destId="{DA171078-9363-4319-AFE3-B84968F5C4C4}" srcOrd="1" destOrd="0" parTransId="{7DCE397A-F0DC-45A7-8B51-E6C9B940B7DC}" sibTransId="{50FCD761-E064-4673-BCAE-743577E21F2B}"/>
    <dgm:cxn modelId="{EB40E2EC-22D6-441C-B655-3E978601EEAB}" type="presOf" srcId="{26C753EF-23DB-423B-84F5-63C2AF433712}" destId="{7AC7C930-7389-46AB-9E5F-1FFFE05966EA}" srcOrd="0" destOrd="0" presId="urn:microsoft.com/office/officeart/2005/8/layout/vList2"/>
    <dgm:cxn modelId="{502EDC9F-3CE4-44A5-B42C-351A5A1A92C8}" type="presParOf" srcId="{7AC7C930-7389-46AB-9E5F-1FFFE05966EA}" destId="{66FD54AF-24C5-42DD-8CB3-FAAA346C9117}" srcOrd="0" destOrd="0" presId="urn:microsoft.com/office/officeart/2005/8/layout/vList2"/>
    <dgm:cxn modelId="{C31E6863-B9F3-488B-BC37-949D38D866C6}" type="presParOf" srcId="{7AC7C930-7389-46AB-9E5F-1FFFE05966EA}" destId="{C64E6C8D-9B15-4579-A1B2-46534FE6F588}" srcOrd="1" destOrd="0" presId="urn:microsoft.com/office/officeart/2005/8/layout/vList2"/>
    <dgm:cxn modelId="{C899EFA5-22D1-4527-B51D-9B24C95C2822}" type="presParOf" srcId="{7AC7C930-7389-46AB-9E5F-1FFFE05966EA}" destId="{C39121C9-775A-496A-9E51-778F382C2D90}" srcOrd="2" destOrd="0" presId="urn:microsoft.com/office/officeart/2005/8/layout/vList2"/>
    <dgm:cxn modelId="{A6E54011-7CC3-4908-8287-02752E30C25C}" type="presParOf" srcId="{7AC7C930-7389-46AB-9E5F-1FFFE05966EA}" destId="{D61F478B-73F6-4706-AC07-B6D89F1116FD}" srcOrd="3" destOrd="0" presId="urn:microsoft.com/office/officeart/2005/8/layout/vList2"/>
    <dgm:cxn modelId="{FA7CEDDA-8289-4BCD-B481-D5DF3EB12990}" type="presParOf" srcId="{7AC7C930-7389-46AB-9E5F-1FFFE05966EA}" destId="{D8034CC6-BCB3-4EAA-A2D2-95DDC7D1EDC0}" srcOrd="4" destOrd="0" presId="urn:microsoft.com/office/officeart/2005/8/layout/vList2"/>
    <dgm:cxn modelId="{05561286-464D-4E65-8F20-C979DF501C8D}" type="presParOf" srcId="{7AC7C930-7389-46AB-9E5F-1FFFE05966EA}" destId="{DB5B8ED0-C8AE-4731-8D2E-0F29751F3AB2}" srcOrd="5" destOrd="0" presId="urn:microsoft.com/office/officeart/2005/8/layout/vList2"/>
    <dgm:cxn modelId="{DC1B0331-B9EB-4F72-BB77-DAE050D5CCF1}" type="presParOf" srcId="{7AC7C930-7389-46AB-9E5F-1FFFE05966EA}" destId="{B1553B48-D378-4188-8953-0598672AAAB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2E29735-FE51-4977-A72C-3380081FE5C6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2B8162-9674-4CF2-B091-ECF92411286E}">
      <dgm:prSet/>
      <dgm:spPr/>
      <dgm:t>
        <a:bodyPr/>
        <a:lstStyle/>
        <a:p>
          <a:r>
            <a:rPr lang="en-US"/>
            <a:t>Client Provides Malicious URLs</a:t>
          </a:r>
        </a:p>
      </dgm:t>
    </dgm:pt>
    <dgm:pt modelId="{4D2DB040-567B-48F8-8361-11E9E275FD33}" type="parTrans" cxnId="{F7C0E14A-4E5B-45FC-82A4-0C05A003DA25}">
      <dgm:prSet/>
      <dgm:spPr/>
      <dgm:t>
        <a:bodyPr/>
        <a:lstStyle/>
        <a:p>
          <a:endParaRPr lang="en-US"/>
        </a:p>
      </dgm:t>
    </dgm:pt>
    <dgm:pt modelId="{2E2EF2F8-4323-4612-991E-025FAE38BD09}" type="sibTrans" cxnId="{F7C0E14A-4E5B-45FC-82A4-0C05A003DA25}">
      <dgm:prSet/>
      <dgm:spPr/>
      <dgm:t>
        <a:bodyPr/>
        <a:lstStyle/>
        <a:p>
          <a:endParaRPr lang="en-US"/>
        </a:p>
      </dgm:t>
    </dgm:pt>
    <dgm:pt modelId="{04BEF52B-FA36-4B69-A0A4-99F39E4ABF09}">
      <dgm:prSet/>
      <dgm:spPr/>
      <dgm:t>
        <a:bodyPr/>
        <a:lstStyle/>
        <a:p>
          <a:r>
            <a:rPr lang="en-US"/>
            <a:t>Upload Vulnerabilities</a:t>
          </a:r>
        </a:p>
      </dgm:t>
    </dgm:pt>
    <dgm:pt modelId="{CAB83753-BE68-4227-9FA9-935228093A05}" type="parTrans" cxnId="{1B01B43E-8E81-415D-9648-79AD0672C73B}">
      <dgm:prSet/>
      <dgm:spPr/>
      <dgm:t>
        <a:bodyPr/>
        <a:lstStyle/>
        <a:p>
          <a:endParaRPr lang="en-US"/>
        </a:p>
      </dgm:t>
    </dgm:pt>
    <dgm:pt modelId="{187B6FE5-7EBF-4D1D-B3BE-B5C817F992C2}" type="sibTrans" cxnId="{1B01B43E-8E81-415D-9648-79AD0672C73B}">
      <dgm:prSet/>
      <dgm:spPr/>
      <dgm:t>
        <a:bodyPr/>
        <a:lstStyle/>
        <a:p>
          <a:endParaRPr lang="en-US"/>
        </a:p>
      </dgm:t>
    </dgm:pt>
    <dgm:pt modelId="{3912BD95-1703-4B6D-81EB-14C93B46993E}">
      <dgm:prSet/>
      <dgm:spPr/>
      <dgm:t>
        <a:bodyPr/>
        <a:lstStyle/>
        <a:p>
          <a:r>
            <a:rPr lang="en-US"/>
            <a:t>TOCTOU Attacks</a:t>
          </a:r>
        </a:p>
      </dgm:t>
    </dgm:pt>
    <dgm:pt modelId="{A93BC497-B206-4438-AAC0-D302734E8E9D}" type="parTrans" cxnId="{CA65B50C-4C9E-40B1-94FB-C1C8F0BDBA9C}">
      <dgm:prSet/>
      <dgm:spPr/>
      <dgm:t>
        <a:bodyPr/>
        <a:lstStyle/>
        <a:p>
          <a:endParaRPr lang="en-US"/>
        </a:p>
      </dgm:t>
    </dgm:pt>
    <dgm:pt modelId="{6F3DE468-1F77-420C-B825-6A354F83A04C}" type="sibTrans" cxnId="{CA65B50C-4C9E-40B1-94FB-C1C8F0BDBA9C}">
      <dgm:prSet/>
      <dgm:spPr/>
      <dgm:t>
        <a:bodyPr/>
        <a:lstStyle/>
        <a:p>
          <a:endParaRPr lang="en-US"/>
        </a:p>
      </dgm:t>
    </dgm:pt>
    <dgm:pt modelId="{64CC14AE-FDA2-4B83-8A58-57747E445A7E}">
      <dgm:prSet/>
      <dgm:spPr/>
      <dgm:t>
        <a:bodyPr/>
        <a:lstStyle/>
        <a:p>
          <a:r>
            <a:rPr lang="en-US"/>
            <a:t>Read/Download Files from the LAN</a:t>
          </a:r>
        </a:p>
      </dgm:t>
    </dgm:pt>
    <dgm:pt modelId="{2101696A-9736-4209-8392-D6A14E1D6B06}" type="parTrans" cxnId="{D6BC5495-3B48-4D1D-B723-BD04E0BCA8DF}">
      <dgm:prSet/>
      <dgm:spPr/>
      <dgm:t>
        <a:bodyPr/>
        <a:lstStyle/>
        <a:p>
          <a:endParaRPr lang="en-US"/>
        </a:p>
      </dgm:t>
    </dgm:pt>
    <dgm:pt modelId="{97FF76FB-99EC-4BC3-BE4C-DD705AFBAFF2}" type="sibTrans" cxnId="{D6BC5495-3B48-4D1D-B723-BD04E0BCA8DF}">
      <dgm:prSet/>
      <dgm:spPr/>
      <dgm:t>
        <a:bodyPr/>
        <a:lstStyle/>
        <a:p>
          <a:endParaRPr lang="en-US"/>
        </a:p>
      </dgm:t>
    </dgm:pt>
    <dgm:pt modelId="{0854505E-7D2F-4823-85F9-58BCF996251D}" type="pres">
      <dgm:prSet presAssocID="{92E29735-FE51-4977-A72C-3380081FE5C6}" presName="linear" presStyleCnt="0">
        <dgm:presLayoutVars>
          <dgm:animLvl val="lvl"/>
          <dgm:resizeHandles val="exact"/>
        </dgm:presLayoutVars>
      </dgm:prSet>
      <dgm:spPr/>
    </dgm:pt>
    <dgm:pt modelId="{BFE41E35-3ACF-43ED-BA61-B1D4B447CF4C}" type="pres">
      <dgm:prSet presAssocID="{9E2B8162-9674-4CF2-B091-ECF9241128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876F3CA-7BF9-45E9-B4CB-8370A4959514}" type="pres">
      <dgm:prSet presAssocID="{2E2EF2F8-4323-4612-991E-025FAE38BD09}" presName="spacer" presStyleCnt="0"/>
      <dgm:spPr/>
    </dgm:pt>
    <dgm:pt modelId="{620C536C-C51C-4018-A96A-CA691B053F26}" type="pres">
      <dgm:prSet presAssocID="{04BEF52B-FA36-4B69-A0A4-99F39E4ABF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7667A7D-F643-4ECF-88E4-CEBBB4324763}" type="pres">
      <dgm:prSet presAssocID="{187B6FE5-7EBF-4D1D-B3BE-B5C817F992C2}" presName="spacer" presStyleCnt="0"/>
      <dgm:spPr/>
    </dgm:pt>
    <dgm:pt modelId="{9871CA0F-E13F-4D67-92A2-34005014DF20}" type="pres">
      <dgm:prSet presAssocID="{3912BD95-1703-4B6D-81EB-14C93B46993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649D10-7B14-49A3-82F3-DA27863D824D}" type="pres">
      <dgm:prSet presAssocID="{6F3DE468-1F77-420C-B825-6A354F83A04C}" presName="spacer" presStyleCnt="0"/>
      <dgm:spPr/>
    </dgm:pt>
    <dgm:pt modelId="{17E69F54-EA1F-4CE2-884D-FA1B407874B9}" type="pres">
      <dgm:prSet presAssocID="{64CC14AE-FDA2-4B83-8A58-57747E445A7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A65B50C-4C9E-40B1-94FB-C1C8F0BDBA9C}" srcId="{92E29735-FE51-4977-A72C-3380081FE5C6}" destId="{3912BD95-1703-4B6D-81EB-14C93B46993E}" srcOrd="2" destOrd="0" parTransId="{A93BC497-B206-4438-AAC0-D302734E8E9D}" sibTransId="{6F3DE468-1F77-420C-B825-6A354F83A04C}"/>
    <dgm:cxn modelId="{1AA58E29-90FF-423B-9B2E-4FB1817270A0}" type="presOf" srcId="{3912BD95-1703-4B6D-81EB-14C93B46993E}" destId="{9871CA0F-E13F-4D67-92A2-34005014DF20}" srcOrd="0" destOrd="0" presId="urn:microsoft.com/office/officeart/2005/8/layout/vList2"/>
    <dgm:cxn modelId="{1B01B43E-8E81-415D-9648-79AD0672C73B}" srcId="{92E29735-FE51-4977-A72C-3380081FE5C6}" destId="{04BEF52B-FA36-4B69-A0A4-99F39E4ABF09}" srcOrd="1" destOrd="0" parTransId="{CAB83753-BE68-4227-9FA9-935228093A05}" sibTransId="{187B6FE5-7EBF-4D1D-B3BE-B5C817F992C2}"/>
    <dgm:cxn modelId="{DF24E764-3CC4-4379-B8F4-C743DC4A2E1A}" type="presOf" srcId="{92E29735-FE51-4977-A72C-3380081FE5C6}" destId="{0854505E-7D2F-4823-85F9-58BCF996251D}" srcOrd="0" destOrd="0" presId="urn:microsoft.com/office/officeart/2005/8/layout/vList2"/>
    <dgm:cxn modelId="{F7C0E14A-4E5B-45FC-82A4-0C05A003DA25}" srcId="{92E29735-FE51-4977-A72C-3380081FE5C6}" destId="{9E2B8162-9674-4CF2-B091-ECF92411286E}" srcOrd="0" destOrd="0" parTransId="{4D2DB040-567B-48F8-8361-11E9E275FD33}" sibTransId="{2E2EF2F8-4323-4612-991E-025FAE38BD09}"/>
    <dgm:cxn modelId="{C49B6085-A13B-49AD-9A62-B5A3390E92D0}" type="presOf" srcId="{04BEF52B-FA36-4B69-A0A4-99F39E4ABF09}" destId="{620C536C-C51C-4018-A96A-CA691B053F26}" srcOrd="0" destOrd="0" presId="urn:microsoft.com/office/officeart/2005/8/layout/vList2"/>
    <dgm:cxn modelId="{D6BC5495-3B48-4D1D-B723-BD04E0BCA8DF}" srcId="{92E29735-FE51-4977-A72C-3380081FE5C6}" destId="{64CC14AE-FDA2-4B83-8A58-57747E445A7E}" srcOrd="3" destOrd="0" parTransId="{2101696A-9736-4209-8392-D6A14E1D6B06}" sibTransId="{97FF76FB-99EC-4BC3-BE4C-DD705AFBAFF2}"/>
    <dgm:cxn modelId="{4C0E9F98-1872-4C48-8C95-5A7F902A37D0}" type="presOf" srcId="{9E2B8162-9674-4CF2-B091-ECF92411286E}" destId="{BFE41E35-3ACF-43ED-BA61-B1D4B447CF4C}" srcOrd="0" destOrd="0" presId="urn:microsoft.com/office/officeart/2005/8/layout/vList2"/>
    <dgm:cxn modelId="{D220449B-993F-410A-9B3E-7C47EF5A5C82}" type="presOf" srcId="{64CC14AE-FDA2-4B83-8A58-57747E445A7E}" destId="{17E69F54-EA1F-4CE2-884D-FA1B407874B9}" srcOrd="0" destOrd="0" presId="urn:microsoft.com/office/officeart/2005/8/layout/vList2"/>
    <dgm:cxn modelId="{6ACF3256-4191-48DE-9435-6064ADD59FB4}" type="presParOf" srcId="{0854505E-7D2F-4823-85F9-58BCF996251D}" destId="{BFE41E35-3ACF-43ED-BA61-B1D4B447CF4C}" srcOrd="0" destOrd="0" presId="urn:microsoft.com/office/officeart/2005/8/layout/vList2"/>
    <dgm:cxn modelId="{9316CE79-B0F1-4E59-933F-A2C0BCED9890}" type="presParOf" srcId="{0854505E-7D2F-4823-85F9-58BCF996251D}" destId="{3876F3CA-7BF9-45E9-B4CB-8370A4959514}" srcOrd="1" destOrd="0" presId="urn:microsoft.com/office/officeart/2005/8/layout/vList2"/>
    <dgm:cxn modelId="{263B3778-C0DC-4B86-B383-7411D0485E05}" type="presParOf" srcId="{0854505E-7D2F-4823-85F9-58BCF996251D}" destId="{620C536C-C51C-4018-A96A-CA691B053F26}" srcOrd="2" destOrd="0" presId="urn:microsoft.com/office/officeart/2005/8/layout/vList2"/>
    <dgm:cxn modelId="{2F8C17D4-1A17-4FB8-A86A-987E8F04A1E1}" type="presParOf" srcId="{0854505E-7D2F-4823-85F9-58BCF996251D}" destId="{D7667A7D-F643-4ECF-88E4-CEBBB4324763}" srcOrd="3" destOrd="0" presId="urn:microsoft.com/office/officeart/2005/8/layout/vList2"/>
    <dgm:cxn modelId="{D490D23B-C0B6-4A0B-A046-AD0177503359}" type="presParOf" srcId="{0854505E-7D2F-4823-85F9-58BCF996251D}" destId="{9871CA0F-E13F-4D67-92A2-34005014DF20}" srcOrd="4" destOrd="0" presId="urn:microsoft.com/office/officeart/2005/8/layout/vList2"/>
    <dgm:cxn modelId="{CE1C2CE0-1FA1-4E62-B1F6-E62042F67A2D}" type="presParOf" srcId="{0854505E-7D2F-4823-85F9-58BCF996251D}" destId="{94649D10-7B14-49A3-82F3-DA27863D824D}" srcOrd="5" destOrd="0" presId="urn:microsoft.com/office/officeart/2005/8/layout/vList2"/>
    <dgm:cxn modelId="{F6C5C7D9-9F93-4294-BF14-47BABBB5FB67}" type="presParOf" srcId="{0854505E-7D2F-4823-85F9-58BCF996251D}" destId="{17E69F54-EA1F-4CE2-884D-FA1B407874B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7A8D6E-3F88-458E-BBD0-5BCD2D336DF9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48F887-7FA7-4346-BB9A-50710AF3F9F1}">
      <dgm:prSet/>
      <dgm:spPr/>
      <dgm:t>
        <a:bodyPr/>
        <a:lstStyle/>
        <a:p>
          <a:r>
            <a:rPr lang="en-US"/>
            <a:t>Keys in Repository</a:t>
          </a:r>
        </a:p>
      </dgm:t>
    </dgm:pt>
    <dgm:pt modelId="{B83FDFDC-305B-4AF6-B684-443E5AAEF621}" type="parTrans" cxnId="{99C7F192-1FD7-4A91-BAAD-28FBCBF9F107}">
      <dgm:prSet/>
      <dgm:spPr/>
      <dgm:t>
        <a:bodyPr/>
        <a:lstStyle/>
        <a:p>
          <a:endParaRPr lang="en-US"/>
        </a:p>
      </dgm:t>
    </dgm:pt>
    <dgm:pt modelId="{B0DB5C78-C1A5-43BC-947A-04B9F1531C63}" type="sibTrans" cxnId="{99C7F192-1FD7-4A91-BAAD-28FBCBF9F107}">
      <dgm:prSet/>
      <dgm:spPr/>
      <dgm:t>
        <a:bodyPr/>
        <a:lstStyle/>
        <a:p>
          <a:endParaRPr lang="en-US"/>
        </a:p>
      </dgm:t>
    </dgm:pt>
    <dgm:pt modelId="{7D7CCAD8-8507-4EDF-9332-D3BF6D57B5AE}">
      <dgm:prSet/>
      <dgm:spPr/>
      <dgm:t>
        <a:bodyPr/>
        <a:lstStyle/>
        <a:p>
          <a:r>
            <a:rPr lang="en-US"/>
            <a:t>Unencrypted Data Transmissions</a:t>
          </a:r>
        </a:p>
      </dgm:t>
    </dgm:pt>
    <dgm:pt modelId="{FFF139BB-C4F3-4EF8-A331-73B5297F6EAA}" type="parTrans" cxnId="{EC0870E3-C829-48C5-A0E3-CF6EA2DC7E03}">
      <dgm:prSet/>
      <dgm:spPr/>
      <dgm:t>
        <a:bodyPr/>
        <a:lstStyle/>
        <a:p>
          <a:endParaRPr lang="en-US"/>
        </a:p>
      </dgm:t>
    </dgm:pt>
    <dgm:pt modelId="{D0B900CA-04FB-409A-9D26-615433001A21}" type="sibTrans" cxnId="{EC0870E3-C829-48C5-A0E3-CF6EA2DC7E03}">
      <dgm:prSet/>
      <dgm:spPr/>
      <dgm:t>
        <a:bodyPr/>
        <a:lstStyle/>
        <a:p>
          <a:endParaRPr lang="en-US"/>
        </a:p>
      </dgm:t>
    </dgm:pt>
    <dgm:pt modelId="{DA938D1B-5D94-49F3-95E0-0727A7DBEE1E}">
      <dgm:prSet/>
      <dgm:spPr/>
      <dgm:t>
        <a:bodyPr/>
        <a:lstStyle/>
        <a:p>
          <a:r>
            <a:rPr lang="en-US"/>
            <a:t>Obsolete Encryption (MD5, SHA1)</a:t>
          </a:r>
        </a:p>
      </dgm:t>
    </dgm:pt>
    <dgm:pt modelId="{67D67B32-8281-43D6-A216-B57A52854FDA}" type="parTrans" cxnId="{3A59E654-62DE-4E26-AEDF-F4ADC80E5AF3}">
      <dgm:prSet/>
      <dgm:spPr/>
      <dgm:t>
        <a:bodyPr/>
        <a:lstStyle/>
        <a:p>
          <a:endParaRPr lang="en-US"/>
        </a:p>
      </dgm:t>
    </dgm:pt>
    <dgm:pt modelId="{7F433D45-81B2-4664-B7DD-BFA3B1AA8B28}" type="sibTrans" cxnId="{3A59E654-62DE-4E26-AEDF-F4ADC80E5AF3}">
      <dgm:prSet/>
      <dgm:spPr/>
      <dgm:t>
        <a:bodyPr/>
        <a:lstStyle/>
        <a:p>
          <a:endParaRPr lang="en-US"/>
        </a:p>
      </dgm:t>
    </dgm:pt>
    <dgm:pt modelId="{4ED11B15-9EB9-40A2-A94D-20D8961CAF0F}">
      <dgm:prSet/>
      <dgm:spPr/>
      <dgm:t>
        <a:bodyPr/>
        <a:lstStyle/>
        <a:p>
          <a:r>
            <a:rPr lang="en-US"/>
            <a:t>Unseeded Randomness</a:t>
          </a:r>
        </a:p>
      </dgm:t>
    </dgm:pt>
    <dgm:pt modelId="{FDBD86EF-337A-46BC-95ED-10D90C63EFEE}" type="parTrans" cxnId="{16DA8D69-BEC7-4D01-8114-4DC1DDF93446}">
      <dgm:prSet/>
      <dgm:spPr/>
      <dgm:t>
        <a:bodyPr/>
        <a:lstStyle/>
        <a:p>
          <a:endParaRPr lang="en-US"/>
        </a:p>
      </dgm:t>
    </dgm:pt>
    <dgm:pt modelId="{F629C943-A559-4137-9FF8-F5C968AD3DC7}" type="sibTrans" cxnId="{16DA8D69-BEC7-4D01-8114-4DC1DDF93446}">
      <dgm:prSet/>
      <dgm:spPr/>
      <dgm:t>
        <a:bodyPr/>
        <a:lstStyle/>
        <a:p>
          <a:endParaRPr lang="en-US"/>
        </a:p>
      </dgm:t>
    </dgm:pt>
    <dgm:pt modelId="{56D1A358-67BB-4019-9128-16FF99CDF4E1}" type="pres">
      <dgm:prSet presAssocID="{E87A8D6E-3F88-458E-BBD0-5BCD2D336DF9}" presName="linear" presStyleCnt="0">
        <dgm:presLayoutVars>
          <dgm:animLvl val="lvl"/>
          <dgm:resizeHandles val="exact"/>
        </dgm:presLayoutVars>
      </dgm:prSet>
      <dgm:spPr/>
    </dgm:pt>
    <dgm:pt modelId="{E2E575A0-BEBC-41C6-A4A2-DC8B2098C2F1}" type="pres">
      <dgm:prSet presAssocID="{B448F887-7FA7-4346-BB9A-50710AF3F9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65CDD7-2ADE-4E0E-B37A-641C04AAB9C6}" type="pres">
      <dgm:prSet presAssocID="{B0DB5C78-C1A5-43BC-947A-04B9F1531C63}" presName="spacer" presStyleCnt="0"/>
      <dgm:spPr/>
    </dgm:pt>
    <dgm:pt modelId="{7BE5C3B3-5DE0-4153-962C-1D9AD1CC6BBC}" type="pres">
      <dgm:prSet presAssocID="{7D7CCAD8-8507-4EDF-9332-D3BF6D57B5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EC8270B-1C80-42C8-9B9A-B1D059FBB0BE}" type="pres">
      <dgm:prSet presAssocID="{D0B900CA-04FB-409A-9D26-615433001A21}" presName="spacer" presStyleCnt="0"/>
      <dgm:spPr/>
    </dgm:pt>
    <dgm:pt modelId="{5F9FABB0-A166-4447-90AF-EE64BBF7BE11}" type="pres">
      <dgm:prSet presAssocID="{DA938D1B-5D94-49F3-95E0-0727A7DBEE1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FD27593-F52C-49AD-B69E-72B45EAE5DF2}" type="pres">
      <dgm:prSet presAssocID="{7F433D45-81B2-4664-B7DD-BFA3B1AA8B28}" presName="spacer" presStyleCnt="0"/>
      <dgm:spPr/>
    </dgm:pt>
    <dgm:pt modelId="{FF62DC72-792F-4F9B-B75C-F019D32658D9}" type="pres">
      <dgm:prSet presAssocID="{4ED11B15-9EB9-40A2-A94D-20D8961CAF0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1E5309-2A68-420B-BD3F-8B23B31034B1}" type="presOf" srcId="{B448F887-7FA7-4346-BB9A-50710AF3F9F1}" destId="{E2E575A0-BEBC-41C6-A4A2-DC8B2098C2F1}" srcOrd="0" destOrd="0" presId="urn:microsoft.com/office/officeart/2005/8/layout/vList2"/>
    <dgm:cxn modelId="{7D1FDA10-BEC3-420A-A415-F63962EFA3EA}" type="presOf" srcId="{4ED11B15-9EB9-40A2-A94D-20D8961CAF0F}" destId="{FF62DC72-792F-4F9B-B75C-F019D32658D9}" srcOrd="0" destOrd="0" presId="urn:microsoft.com/office/officeart/2005/8/layout/vList2"/>
    <dgm:cxn modelId="{16DA8D69-BEC7-4D01-8114-4DC1DDF93446}" srcId="{E87A8D6E-3F88-458E-BBD0-5BCD2D336DF9}" destId="{4ED11B15-9EB9-40A2-A94D-20D8961CAF0F}" srcOrd="3" destOrd="0" parTransId="{FDBD86EF-337A-46BC-95ED-10D90C63EFEE}" sibTransId="{F629C943-A559-4137-9FF8-F5C968AD3DC7}"/>
    <dgm:cxn modelId="{3A59E654-62DE-4E26-AEDF-F4ADC80E5AF3}" srcId="{E87A8D6E-3F88-458E-BBD0-5BCD2D336DF9}" destId="{DA938D1B-5D94-49F3-95E0-0727A7DBEE1E}" srcOrd="2" destOrd="0" parTransId="{67D67B32-8281-43D6-A216-B57A52854FDA}" sibTransId="{7F433D45-81B2-4664-B7DD-BFA3B1AA8B28}"/>
    <dgm:cxn modelId="{D601C255-798D-442D-836E-622965D53B62}" type="presOf" srcId="{7D7CCAD8-8507-4EDF-9332-D3BF6D57B5AE}" destId="{7BE5C3B3-5DE0-4153-962C-1D9AD1CC6BBC}" srcOrd="0" destOrd="0" presId="urn:microsoft.com/office/officeart/2005/8/layout/vList2"/>
    <dgm:cxn modelId="{5716757E-BB90-4B7A-9ECC-3EBF94CF807E}" type="presOf" srcId="{DA938D1B-5D94-49F3-95E0-0727A7DBEE1E}" destId="{5F9FABB0-A166-4447-90AF-EE64BBF7BE11}" srcOrd="0" destOrd="0" presId="urn:microsoft.com/office/officeart/2005/8/layout/vList2"/>
    <dgm:cxn modelId="{99C7F192-1FD7-4A91-BAAD-28FBCBF9F107}" srcId="{E87A8D6E-3F88-458E-BBD0-5BCD2D336DF9}" destId="{B448F887-7FA7-4346-BB9A-50710AF3F9F1}" srcOrd="0" destOrd="0" parTransId="{B83FDFDC-305B-4AF6-B684-443E5AAEF621}" sibTransId="{B0DB5C78-C1A5-43BC-947A-04B9F1531C63}"/>
    <dgm:cxn modelId="{DE1955BC-B348-4F94-9AB7-6DEC2034B3BE}" type="presOf" srcId="{E87A8D6E-3F88-458E-BBD0-5BCD2D336DF9}" destId="{56D1A358-67BB-4019-9128-16FF99CDF4E1}" srcOrd="0" destOrd="0" presId="urn:microsoft.com/office/officeart/2005/8/layout/vList2"/>
    <dgm:cxn modelId="{EC0870E3-C829-48C5-A0E3-CF6EA2DC7E03}" srcId="{E87A8D6E-3F88-458E-BBD0-5BCD2D336DF9}" destId="{7D7CCAD8-8507-4EDF-9332-D3BF6D57B5AE}" srcOrd="1" destOrd="0" parTransId="{FFF139BB-C4F3-4EF8-A331-73B5297F6EAA}" sibTransId="{D0B900CA-04FB-409A-9D26-615433001A21}"/>
    <dgm:cxn modelId="{2E5F20B8-E1F0-4952-9377-CAECDB76CA93}" type="presParOf" srcId="{56D1A358-67BB-4019-9128-16FF99CDF4E1}" destId="{E2E575A0-BEBC-41C6-A4A2-DC8B2098C2F1}" srcOrd="0" destOrd="0" presId="urn:microsoft.com/office/officeart/2005/8/layout/vList2"/>
    <dgm:cxn modelId="{7D5E60EB-4BB1-43CA-A1E8-807E9EC3D718}" type="presParOf" srcId="{56D1A358-67BB-4019-9128-16FF99CDF4E1}" destId="{CF65CDD7-2ADE-4E0E-B37A-641C04AAB9C6}" srcOrd="1" destOrd="0" presId="urn:microsoft.com/office/officeart/2005/8/layout/vList2"/>
    <dgm:cxn modelId="{57E52B70-8E54-4F12-A268-EDB6CA6A2206}" type="presParOf" srcId="{56D1A358-67BB-4019-9128-16FF99CDF4E1}" destId="{7BE5C3B3-5DE0-4153-962C-1D9AD1CC6BBC}" srcOrd="2" destOrd="0" presId="urn:microsoft.com/office/officeart/2005/8/layout/vList2"/>
    <dgm:cxn modelId="{EA0581D7-8445-4478-BA25-192AB250344C}" type="presParOf" srcId="{56D1A358-67BB-4019-9128-16FF99CDF4E1}" destId="{DEC8270B-1C80-42C8-9B9A-B1D059FBB0BE}" srcOrd="3" destOrd="0" presId="urn:microsoft.com/office/officeart/2005/8/layout/vList2"/>
    <dgm:cxn modelId="{0B917B97-B736-457F-B674-220484803F9B}" type="presParOf" srcId="{56D1A358-67BB-4019-9128-16FF99CDF4E1}" destId="{5F9FABB0-A166-4447-90AF-EE64BBF7BE11}" srcOrd="4" destOrd="0" presId="urn:microsoft.com/office/officeart/2005/8/layout/vList2"/>
    <dgm:cxn modelId="{7FEF3B24-3B06-4563-85D2-4FAFADB9B45E}" type="presParOf" srcId="{56D1A358-67BB-4019-9128-16FF99CDF4E1}" destId="{9FD27593-F52C-49AD-B69E-72B45EAE5DF2}" srcOrd="5" destOrd="0" presId="urn:microsoft.com/office/officeart/2005/8/layout/vList2"/>
    <dgm:cxn modelId="{08762E7B-3BF8-4F67-96BC-D68CCD472D6F}" type="presParOf" srcId="{56D1A358-67BB-4019-9128-16FF99CDF4E1}" destId="{FF62DC72-792F-4F9B-B75C-F019D32658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BC7580-C53D-428B-BF35-C0DC5FA087A7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BDCB86-5EEF-409B-BE3D-E15802C81211}">
      <dgm:prSet/>
      <dgm:spPr/>
      <dgm:t>
        <a:bodyPr/>
        <a:lstStyle/>
        <a:p>
          <a:r>
            <a:rPr lang="en-US"/>
            <a:t>Unsanitized User Input</a:t>
          </a:r>
        </a:p>
      </dgm:t>
    </dgm:pt>
    <dgm:pt modelId="{A4F0118D-5465-4653-95A7-51DF7D0C0395}" type="parTrans" cxnId="{278ED311-AA6A-4205-B4B1-5E7976E202FE}">
      <dgm:prSet/>
      <dgm:spPr/>
      <dgm:t>
        <a:bodyPr/>
        <a:lstStyle/>
        <a:p>
          <a:endParaRPr lang="en-US"/>
        </a:p>
      </dgm:t>
    </dgm:pt>
    <dgm:pt modelId="{8972CA36-027C-44F3-AB62-EFD6FE22D98B}" type="sibTrans" cxnId="{278ED311-AA6A-4205-B4B1-5E7976E202FE}">
      <dgm:prSet/>
      <dgm:spPr/>
      <dgm:t>
        <a:bodyPr/>
        <a:lstStyle/>
        <a:p>
          <a:endParaRPr lang="en-US"/>
        </a:p>
      </dgm:t>
    </dgm:pt>
    <dgm:pt modelId="{632B9BF8-57F8-4332-ABCC-5DCF2066904B}">
      <dgm:prSet/>
      <dgm:spPr/>
      <dgm:t>
        <a:bodyPr/>
        <a:lstStyle/>
        <a:p>
          <a:r>
            <a:rPr lang="en-US"/>
            <a:t>SQL Injection</a:t>
          </a:r>
        </a:p>
      </dgm:t>
    </dgm:pt>
    <dgm:pt modelId="{4A42A221-B413-4878-B96F-227678194EE0}" type="parTrans" cxnId="{CEF6233B-DDAD-4ACC-94D5-382B711590E6}">
      <dgm:prSet/>
      <dgm:spPr/>
      <dgm:t>
        <a:bodyPr/>
        <a:lstStyle/>
        <a:p>
          <a:endParaRPr lang="en-US"/>
        </a:p>
      </dgm:t>
    </dgm:pt>
    <dgm:pt modelId="{CBC87B43-0F94-4F9F-9B94-4806ECA8D18E}" type="sibTrans" cxnId="{CEF6233B-DDAD-4ACC-94D5-382B711590E6}">
      <dgm:prSet/>
      <dgm:spPr/>
      <dgm:t>
        <a:bodyPr/>
        <a:lstStyle/>
        <a:p>
          <a:endParaRPr lang="en-US"/>
        </a:p>
      </dgm:t>
    </dgm:pt>
    <dgm:pt modelId="{1D1BA4E3-ABD7-4A9F-BD12-8EA3F47E3130}">
      <dgm:prSet/>
      <dgm:spPr/>
      <dgm:t>
        <a:bodyPr/>
        <a:lstStyle/>
        <a:p>
          <a:r>
            <a:rPr lang="en-US"/>
            <a:t>Cross-Site Scripting</a:t>
          </a:r>
        </a:p>
      </dgm:t>
    </dgm:pt>
    <dgm:pt modelId="{5A79E856-C29A-4DD5-966D-A414288E2169}" type="parTrans" cxnId="{C9EB625C-88D6-4296-A1AB-6265E49900A1}">
      <dgm:prSet/>
      <dgm:spPr/>
      <dgm:t>
        <a:bodyPr/>
        <a:lstStyle/>
        <a:p>
          <a:endParaRPr lang="en-US"/>
        </a:p>
      </dgm:t>
    </dgm:pt>
    <dgm:pt modelId="{58C43BC8-DB3D-4AC2-926C-392A4AB19533}" type="sibTrans" cxnId="{C9EB625C-88D6-4296-A1AB-6265E49900A1}">
      <dgm:prSet/>
      <dgm:spPr/>
      <dgm:t>
        <a:bodyPr/>
        <a:lstStyle/>
        <a:p>
          <a:endParaRPr lang="en-US"/>
        </a:p>
      </dgm:t>
    </dgm:pt>
    <dgm:pt modelId="{54CE8135-29FB-458F-86C9-C1FE430DB70E}">
      <dgm:prSet/>
      <dgm:spPr/>
      <dgm:t>
        <a:bodyPr/>
        <a:lstStyle/>
        <a:p>
          <a:r>
            <a:rPr lang="en-US"/>
            <a:t>External Control of Path</a:t>
          </a:r>
        </a:p>
      </dgm:t>
    </dgm:pt>
    <dgm:pt modelId="{576A7071-B2A2-4A91-B829-1E67FE9BA554}" type="parTrans" cxnId="{50D6B1EC-0BE4-4A03-8D7E-06F88BD89D70}">
      <dgm:prSet/>
      <dgm:spPr/>
      <dgm:t>
        <a:bodyPr/>
        <a:lstStyle/>
        <a:p>
          <a:endParaRPr lang="en-US"/>
        </a:p>
      </dgm:t>
    </dgm:pt>
    <dgm:pt modelId="{1E917BCE-8A79-4E86-94C1-61741ABC5E95}" type="sibTrans" cxnId="{50D6B1EC-0BE4-4A03-8D7E-06F88BD89D70}">
      <dgm:prSet/>
      <dgm:spPr/>
      <dgm:t>
        <a:bodyPr/>
        <a:lstStyle/>
        <a:p>
          <a:endParaRPr lang="en-US"/>
        </a:p>
      </dgm:t>
    </dgm:pt>
    <dgm:pt modelId="{4968306D-2452-4A64-9818-CB99133B710A}" type="pres">
      <dgm:prSet presAssocID="{5ABC7580-C53D-428B-BF35-C0DC5FA087A7}" presName="linear" presStyleCnt="0">
        <dgm:presLayoutVars>
          <dgm:animLvl val="lvl"/>
          <dgm:resizeHandles val="exact"/>
        </dgm:presLayoutVars>
      </dgm:prSet>
      <dgm:spPr/>
    </dgm:pt>
    <dgm:pt modelId="{B10BBA29-BAA0-45AD-B7D5-901C6407C5A1}" type="pres">
      <dgm:prSet presAssocID="{62BDCB86-5EEF-409B-BE3D-E15802C812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BA0014-68D8-4980-B546-1B025D74D96B}" type="pres">
      <dgm:prSet presAssocID="{8972CA36-027C-44F3-AB62-EFD6FE22D98B}" presName="spacer" presStyleCnt="0"/>
      <dgm:spPr/>
    </dgm:pt>
    <dgm:pt modelId="{8091D670-1257-4456-8421-0C2DE4DB0876}" type="pres">
      <dgm:prSet presAssocID="{632B9BF8-57F8-4332-ABCC-5DCF206690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9039AE-1364-43C7-8A6F-90B5360EA985}" type="pres">
      <dgm:prSet presAssocID="{CBC87B43-0F94-4F9F-9B94-4806ECA8D18E}" presName="spacer" presStyleCnt="0"/>
      <dgm:spPr/>
    </dgm:pt>
    <dgm:pt modelId="{FBD35ABD-C7E5-4F52-8C55-A144D1F0F020}" type="pres">
      <dgm:prSet presAssocID="{1D1BA4E3-ABD7-4A9F-BD12-8EA3F47E31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C3A295-D15B-46D4-B821-C95ACB29479D}" type="pres">
      <dgm:prSet presAssocID="{58C43BC8-DB3D-4AC2-926C-392A4AB19533}" presName="spacer" presStyleCnt="0"/>
      <dgm:spPr/>
    </dgm:pt>
    <dgm:pt modelId="{C2FFCC5E-EE09-4A05-82FE-C400AF883E26}" type="pres">
      <dgm:prSet presAssocID="{54CE8135-29FB-458F-86C9-C1FE430DB70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78ED311-AA6A-4205-B4B1-5E7976E202FE}" srcId="{5ABC7580-C53D-428B-BF35-C0DC5FA087A7}" destId="{62BDCB86-5EEF-409B-BE3D-E15802C81211}" srcOrd="0" destOrd="0" parTransId="{A4F0118D-5465-4653-95A7-51DF7D0C0395}" sibTransId="{8972CA36-027C-44F3-AB62-EFD6FE22D98B}"/>
    <dgm:cxn modelId="{A5842326-8B49-41D2-8001-B65390D6F9A4}" type="presOf" srcId="{5ABC7580-C53D-428B-BF35-C0DC5FA087A7}" destId="{4968306D-2452-4A64-9818-CB99133B710A}" srcOrd="0" destOrd="0" presId="urn:microsoft.com/office/officeart/2005/8/layout/vList2"/>
    <dgm:cxn modelId="{CEF6233B-DDAD-4ACC-94D5-382B711590E6}" srcId="{5ABC7580-C53D-428B-BF35-C0DC5FA087A7}" destId="{632B9BF8-57F8-4332-ABCC-5DCF2066904B}" srcOrd="1" destOrd="0" parTransId="{4A42A221-B413-4878-B96F-227678194EE0}" sibTransId="{CBC87B43-0F94-4F9F-9B94-4806ECA8D18E}"/>
    <dgm:cxn modelId="{BE121E40-260E-4A63-8E11-ADD09329B88C}" type="presOf" srcId="{632B9BF8-57F8-4332-ABCC-5DCF2066904B}" destId="{8091D670-1257-4456-8421-0C2DE4DB0876}" srcOrd="0" destOrd="0" presId="urn:microsoft.com/office/officeart/2005/8/layout/vList2"/>
    <dgm:cxn modelId="{C9EB625C-88D6-4296-A1AB-6265E49900A1}" srcId="{5ABC7580-C53D-428B-BF35-C0DC5FA087A7}" destId="{1D1BA4E3-ABD7-4A9F-BD12-8EA3F47E3130}" srcOrd="2" destOrd="0" parTransId="{5A79E856-C29A-4DD5-966D-A414288E2169}" sibTransId="{58C43BC8-DB3D-4AC2-926C-392A4AB19533}"/>
    <dgm:cxn modelId="{6366CE46-E71F-492A-AE76-48BAAA0D977A}" type="presOf" srcId="{54CE8135-29FB-458F-86C9-C1FE430DB70E}" destId="{C2FFCC5E-EE09-4A05-82FE-C400AF883E26}" srcOrd="0" destOrd="0" presId="urn:microsoft.com/office/officeart/2005/8/layout/vList2"/>
    <dgm:cxn modelId="{AAFF9779-A780-4165-AAA0-892C18F462E4}" type="presOf" srcId="{1D1BA4E3-ABD7-4A9F-BD12-8EA3F47E3130}" destId="{FBD35ABD-C7E5-4F52-8C55-A144D1F0F020}" srcOrd="0" destOrd="0" presId="urn:microsoft.com/office/officeart/2005/8/layout/vList2"/>
    <dgm:cxn modelId="{91147D9B-3627-437F-B2C9-041B1846D35F}" type="presOf" srcId="{62BDCB86-5EEF-409B-BE3D-E15802C81211}" destId="{B10BBA29-BAA0-45AD-B7D5-901C6407C5A1}" srcOrd="0" destOrd="0" presId="urn:microsoft.com/office/officeart/2005/8/layout/vList2"/>
    <dgm:cxn modelId="{50D6B1EC-0BE4-4A03-8D7E-06F88BD89D70}" srcId="{5ABC7580-C53D-428B-BF35-C0DC5FA087A7}" destId="{54CE8135-29FB-458F-86C9-C1FE430DB70E}" srcOrd="3" destOrd="0" parTransId="{576A7071-B2A2-4A91-B829-1E67FE9BA554}" sibTransId="{1E917BCE-8A79-4E86-94C1-61741ABC5E95}"/>
    <dgm:cxn modelId="{1B79DBA1-A178-495C-9615-0283D97CAA66}" type="presParOf" srcId="{4968306D-2452-4A64-9818-CB99133B710A}" destId="{B10BBA29-BAA0-45AD-B7D5-901C6407C5A1}" srcOrd="0" destOrd="0" presId="urn:microsoft.com/office/officeart/2005/8/layout/vList2"/>
    <dgm:cxn modelId="{B5280898-3367-4B94-B909-61A069F17450}" type="presParOf" srcId="{4968306D-2452-4A64-9818-CB99133B710A}" destId="{83BA0014-68D8-4980-B546-1B025D74D96B}" srcOrd="1" destOrd="0" presId="urn:microsoft.com/office/officeart/2005/8/layout/vList2"/>
    <dgm:cxn modelId="{A74209EF-BB27-4A60-81CC-A37F19E2483B}" type="presParOf" srcId="{4968306D-2452-4A64-9818-CB99133B710A}" destId="{8091D670-1257-4456-8421-0C2DE4DB0876}" srcOrd="2" destOrd="0" presId="urn:microsoft.com/office/officeart/2005/8/layout/vList2"/>
    <dgm:cxn modelId="{5FEA4980-B4FC-406C-A0E5-0DA193487179}" type="presParOf" srcId="{4968306D-2452-4A64-9818-CB99133B710A}" destId="{299039AE-1364-43C7-8A6F-90B5360EA985}" srcOrd="3" destOrd="0" presId="urn:microsoft.com/office/officeart/2005/8/layout/vList2"/>
    <dgm:cxn modelId="{A51FEACC-6E34-46AA-AB1D-EFFE15555DD7}" type="presParOf" srcId="{4968306D-2452-4A64-9818-CB99133B710A}" destId="{FBD35ABD-C7E5-4F52-8C55-A144D1F0F020}" srcOrd="4" destOrd="0" presId="urn:microsoft.com/office/officeart/2005/8/layout/vList2"/>
    <dgm:cxn modelId="{1838D6A5-1147-4105-B5A2-85E2E51BDAC1}" type="presParOf" srcId="{4968306D-2452-4A64-9818-CB99133B710A}" destId="{9CC3A295-D15B-46D4-B821-C95ACB29479D}" srcOrd="5" destOrd="0" presId="urn:microsoft.com/office/officeart/2005/8/layout/vList2"/>
    <dgm:cxn modelId="{685F1E29-D710-4182-B11F-56B9AE5FAA61}" type="presParOf" srcId="{4968306D-2452-4A64-9818-CB99133B710A}" destId="{C2FFCC5E-EE09-4A05-82FE-C400AF883E2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C0091E-CC38-4445-9519-CC67F02723D4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448E29-E48D-4E22-9F19-F24AD08FF273}">
      <dgm:prSet/>
      <dgm:spPr/>
      <dgm:t>
        <a:bodyPr/>
        <a:lstStyle/>
        <a:p>
          <a:r>
            <a:rPr lang="en-US" dirty="0"/>
            <a:t>Different from Insecure Implementation</a:t>
          </a:r>
        </a:p>
      </dgm:t>
    </dgm:pt>
    <dgm:pt modelId="{45E1BDA3-1B0B-418A-890E-77B383838B6E}" type="parTrans" cxnId="{15E7F15D-74E0-4AA7-B04E-7097B913B1EE}">
      <dgm:prSet/>
      <dgm:spPr/>
      <dgm:t>
        <a:bodyPr/>
        <a:lstStyle/>
        <a:p>
          <a:endParaRPr lang="en-US"/>
        </a:p>
      </dgm:t>
    </dgm:pt>
    <dgm:pt modelId="{84607451-B349-484F-AAD8-4EAB2DF593F3}" type="sibTrans" cxnId="{15E7F15D-74E0-4AA7-B04E-7097B913B1EE}">
      <dgm:prSet/>
      <dgm:spPr/>
      <dgm:t>
        <a:bodyPr/>
        <a:lstStyle/>
        <a:p>
          <a:endParaRPr lang="en-US"/>
        </a:p>
      </dgm:t>
    </dgm:pt>
    <dgm:pt modelId="{63D79552-4A73-4057-BB28-FF075E67D9EA}">
      <dgm:prSet/>
      <dgm:spPr/>
      <dgm:t>
        <a:bodyPr/>
        <a:lstStyle/>
        <a:p>
          <a:r>
            <a:rPr lang="en-US"/>
            <a:t>“Work as Intended”</a:t>
          </a:r>
        </a:p>
      </dgm:t>
    </dgm:pt>
    <dgm:pt modelId="{CCD91F01-F441-46E1-8862-A92C86636A92}" type="parTrans" cxnId="{925720D0-CD80-45A6-A453-32D275441A7C}">
      <dgm:prSet/>
      <dgm:spPr/>
      <dgm:t>
        <a:bodyPr/>
        <a:lstStyle/>
        <a:p>
          <a:endParaRPr lang="en-US"/>
        </a:p>
      </dgm:t>
    </dgm:pt>
    <dgm:pt modelId="{6BE0727B-74F9-4BD2-9523-7B68686B8367}" type="sibTrans" cxnId="{925720D0-CD80-45A6-A453-32D275441A7C}">
      <dgm:prSet/>
      <dgm:spPr/>
      <dgm:t>
        <a:bodyPr/>
        <a:lstStyle/>
        <a:p>
          <a:endParaRPr lang="en-US"/>
        </a:p>
      </dgm:t>
    </dgm:pt>
    <dgm:pt modelId="{F4AC5CEF-51B3-4031-AD2D-D61AA1C85BAF}">
      <dgm:prSet/>
      <dgm:spPr/>
      <dgm:t>
        <a:bodyPr/>
        <a:lstStyle/>
        <a:p>
          <a:r>
            <a:rPr lang="en-US"/>
            <a:t>Web-Scraping</a:t>
          </a:r>
        </a:p>
      </dgm:t>
    </dgm:pt>
    <dgm:pt modelId="{65F8EC24-886B-422D-AC61-74E9A87B8F1F}" type="parTrans" cxnId="{E610D036-79C8-47B8-B749-24BB0F7E90AD}">
      <dgm:prSet/>
      <dgm:spPr/>
      <dgm:t>
        <a:bodyPr/>
        <a:lstStyle/>
        <a:p>
          <a:endParaRPr lang="en-US"/>
        </a:p>
      </dgm:t>
    </dgm:pt>
    <dgm:pt modelId="{FCF14D96-1E03-4D72-A3AD-EB523F9ED120}" type="sibTrans" cxnId="{E610D036-79C8-47B8-B749-24BB0F7E90AD}">
      <dgm:prSet/>
      <dgm:spPr/>
      <dgm:t>
        <a:bodyPr/>
        <a:lstStyle/>
        <a:p>
          <a:endParaRPr lang="en-US"/>
        </a:p>
      </dgm:t>
    </dgm:pt>
    <dgm:pt modelId="{3BA9503C-C8D0-4FB2-BB68-9AE1BD61997B}">
      <dgm:prSet/>
      <dgm:spPr/>
      <dgm:t>
        <a:bodyPr/>
        <a:lstStyle/>
        <a:p>
          <a:r>
            <a:rPr lang="en-US"/>
            <a:t>Item Scalping</a:t>
          </a:r>
        </a:p>
      </dgm:t>
    </dgm:pt>
    <dgm:pt modelId="{5AD5D2B1-2C6D-46C6-9664-A6E3599E2C26}" type="parTrans" cxnId="{009558A3-2A78-4BD1-80AE-9A307464AB93}">
      <dgm:prSet/>
      <dgm:spPr/>
      <dgm:t>
        <a:bodyPr/>
        <a:lstStyle/>
        <a:p>
          <a:endParaRPr lang="en-US"/>
        </a:p>
      </dgm:t>
    </dgm:pt>
    <dgm:pt modelId="{DA7E2520-3847-4B7C-AD7F-3AECC93F5A3E}" type="sibTrans" cxnId="{009558A3-2A78-4BD1-80AE-9A307464AB93}">
      <dgm:prSet/>
      <dgm:spPr/>
      <dgm:t>
        <a:bodyPr/>
        <a:lstStyle/>
        <a:p>
          <a:endParaRPr lang="en-US"/>
        </a:p>
      </dgm:t>
    </dgm:pt>
    <dgm:pt modelId="{9F518385-CE8C-42B7-B3E6-4DDC72A1554F}" type="pres">
      <dgm:prSet presAssocID="{ABC0091E-CC38-4445-9519-CC67F02723D4}" presName="linear" presStyleCnt="0">
        <dgm:presLayoutVars>
          <dgm:animLvl val="lvl"/>
          <dgm:resizeHandles val="exact"/>
        </dgm:presLayoutVars>
      </dgm:prSet>
      <dgm:spPr/>
    </dgm:pt>
    <dgm:pt modelId="{8EF0ADA0-9206-45AE-B180-C2301C62DB4E}" type="pres">
      <dgm:prSet presAssocID="{41448E29-E48D-4E22-9F19-F24AD08FF2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96D406A-89B8-4B1E-8FD6-900277FC0707}" type="pres">
      <dgm:prSet presAssocID="{84607451-B349-484F-AAD8-4EAB2DF593F3}" presName="spacer" presStyleCnt="0"/>
      <dgm:spPr/>
    </dgm:pt>
    <dgm:pt modelId="{E40D46BF-E36E-47BB-8246-BFE36645B5CC}" type="pres">
      <dgm:prSet presAssocID="{63D79552-4A73-4057-BB28-FF075E67D9E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F417D40-C26A-4FA5-BCE9-DBF03A6D2C20}" type="pres">
      <dgm:prSet presAssocID="{6BE0727B-74F9-4BD2-9523-7B68686B8367}" presName="spacer" presStyleCnt="0"/>
      <dgm:spPr/>
    </dgm:pt>
    <dgm:pt modelId="{54A1BB0C-7CFD-4E2C-ADCB-A9FE9A5131EF}" type="pres">
      <dgm:prSet presAssocID="{F4AC5CEF-51B3-4031-AD2D-D61AA1C85B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8AE472-0E00-40B5-BE8B-60DC3695E5D5}" type="pres">
      <dgm:prSet presAssocID="{FCF14D96-1E03-4D72-A3AD-EB523F9ED120}" presName="spacer" presStyleCnt="0"/>
      <dgm:spPr/>
    </dgm:pt>
    <dgm:pt modelId="{81DA02F0-B07D-4663-89E1-197DF3E08772}" type="pres">
      <dgm:prSet presAssocID="{3BA9503C-C8D0-4FB2-BB68-9AE1BD61997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66E6C32-87DC-43E9-ADAA-7CAFA2F3AF00}" type="presOf" srcId="{3BA9503C-C8D0-4FB2-BB68-9AE1BD61997B}" destId="{81DA02F0-B07D-4663-89E1-197DF3E08772}" srcOrd="0" destOrd="0" presId="urn:microsoft.com/office/officeart/2005/8/layout/vList2"/>
    <dgm:cxn modelId="{E610D036-79C8-47B8-B749-24BB0F7E90AD}" srcId="{ABC0091E-CC38-4445-9519-CC67F02723D4}" destId="{F4AC5CEF-51B3-4031-AD2D-D61AA1C85BAF}" srcOrd="2" destOrd="0" parTransId="{65F8EC24-886B-422D-AC61-74E9A87B8F1F}" sibTransId="{FCF14D96-1E03-4D72-A3AD-EB523F9ED120}"/>
    <dgm:cxn modelId="{15E7F15D-74E0-4AA7-B04E-7097B913B1EE}" srcId="{ABC0091E-CC38-4445-9519-CC67F02723D4}" destId="{41448E29-E48D-4E22-9F19-F24AD08FF273}" srcOrd="0" destOrd="0" parTransId="{45E1BDA3-1B0B-418A-890E-77B383838B6E}" sibTransId="{84607451-B349-484F-AAD8-4EAB2DF593F3}"/>
    <dgm:cxn modelId="{A6DA9B43-47D9-47D9-BF86-14F61241A79C}" type="presOf" srcId="{63D79552-4A73-4057-BB28-FF075E67D9EA}" destId="{E40D46BF-E36E-47BB-8246-BFE36645B5CC}" srcOrd="0" destOrd="0" presId="urn:microsoft.com/office/officeart/2005/8/layout/vList2"/>
    <dgm:cxn modelId="{CF86AD52-39D9-48FD-8245-24D4B031FD50}" type="presOf" srcId="{41448E29-E48D-4E22-9F19-F24AD08FF273}" destId="{8EF0ADA0-9206-45AE-B180-C2301C62DB4E}" srcOrd="0" destOrd="0" presId="urn:microsoft.com/office/officeart/2005/8/layout/vList2"/>
    <dgm:cxn modelId="{6209A480-B4C4-4CCD-8692-60DF2DB4BF3E}" type="presOf" srcId="{ABC0091E-CC38-4445-9519-CC67F02723D4}" destId="{9F518385-CE8C-42B7-B3E6-4DDC72A1554F}" srcOrd="0" destOrd="0" presId="urn:microsoft.com/office/officeart/2005/8/layout/vList2"/>
    <dgm:cxn modelId="{009558A3-2A78-4BD1-80AE-9A307464AB93}" srcId="{ABC0091E-CC38-4445-9519-CC67F02723D4}" destId="{3BA9503C-C8D0-4FB2-BB68-9AE1BD61997B}" srcOrd="3" destOrd="0" parTransId="{5AD5D2B1-2C6D-46C6-9664-A6E3599E2C26}" sibTransId="{DA7E2520-3847-4B7C-AD7F-3AECC93F5A3E}"/>
    <dgm:cxn modelId="{3F0790BC-8C92-4DFA-A3ED-BEB4291AFD29}" type="presOf" srcId="{F4AC5CEF-51B3-4031-AD2D-D61AA1C85BAF}" destId="{54A1BB0C-7CFD-4E2C-ADCB-A9FE9A5131EF}" srcOrd="0" destOrd="0" presId="urn:microsoft.com/office/officeart/2005/8/layout/vList2"/>
    <dgm:cxn modelId="{925720D0-CD80-45A6-A453-32D275441A7C}" srcId="{ABC0091E-CC38-4445-9519-CC67F02723D4}" destId="{63D79552-4A73-4057-BB28-FF075E67D9EA}" srcOrd="1" destOrd="0" parTransId="{CCD91F01-F441-46E1-8862-A92C86636A92}" sibTransId="{6BE0727B-74F9-4BD2-9523-7B68686B8367}"/>
    <dgm:cxn modelId="{1551CA88-8D44-4181-8710-40A7D7D8AF98}" type="presParOf" srcId="{9F518385-CE8C-42B7-B3E6-4DDC72A1554F}" destId="{8EF0ADA0-9206-45AE-B180-C2301C62DB4E}" srcOrd="0" destOrd="0" presId="urn:microsoft.com/office/officeart/2005/8/layout/vList2"/>
    <dgm:cxn modelId="{05698BDA-BD90-44D4-95D0-E56880159D83}" type="presParOf" srcId="{9F518385-CE8C-42B7-B3E6-4DDC72A1554F}" destId="{A96D406A-89B8-4B1E-8FD6-900277FC0707}" srcOrd="1" destOrd="0" presId="urn:microsoft.com/office/officeart/2005/8/layout/vList2"/>
    <dgm:cxn modelId="{BCD984BF-86C5-4039-96A2-BDD435272ACD}" type="presParOf" srcId="{9F518385-CE8C-42B7-B3E6-4DDC72A1554F}" destId="{E40D46BF-E36E-47BB-8246-BFE36645B5CC}" srcOrd="2" destOrd="0" presId="urn:microsoft.com/office/officeart/2005/8/layout/vList2"/>
    <dgm:cxn modelId="{20CA2A9E-C2F4-4765-B2BA-CCBEFDA9846A}" type="presParOf" srcId="{9F518385-CE8C-42B7-B3E6-4DDC72A1554F}" destId="{3F417D40-C26A-4FA5-BCE9-DBF03A6D2C20}" srcOrd="3" destOrd="0" presId="urn:microsoft.com/office/officeart/2005/8/layout/vList2"/>
    <dgm:cxn modelId="{A922CAD0-6870-44FD-B877-A078B6EEFFC6}" type="presParOf" srcId="{9F518385-CE8C-42B7-B3E6-4DDC72A1554F}" destId="{54A1BB0C-7CFD-4E2C-ADCB-A9FE9A5131EF}" srcOrd="4" destOrd="0" presId="urn:microsoft.com/office/officeart/2005/8/layout/vList2"/>
    <dgm:cxn modelId="{EE26B1A3-34E4-404B-8E80-4AC78454C836}" type="presParOf" srcId="{9F518385-CE8C-42B7-B3E6-4DDC72A1554F}" destId="{738AE472-0E00-40B5-BE8B-60DC3695E5D5}" srcOrd="5" destOrd="0" presId="urn:microsoft.com/office/officeart/2005/8/layout/vList2"/>
    <dgm:cxn modelId="{D962E06D-DE8B-4FDF-A49B-3121552335CA}" type="presParOf" srcId="{9F518385-CE8C-42B7-B3E6-4DDC72A1554F}" destId="{81DA02F0-B07D-4663-89E1-197DF3E087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63001A-5AE8-4951-B709-E6E5A9B5710D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6698F0-1EB3-4E53-A9A9-F1DE5E229BB6}">
      <dgm:prSet/>
      <dgm:spPr/>
      <dgm:t>
        <a:bodyPr/>
        <a:lstStyle/>
        <a:p>
          <a:r>
            <a:rPr lang="en-US"/>
            <a:t>Poor Configuration of Server</a:t>
          </a:r>
        </a:p>
      </dgm:t>
    </dgm:pt>
    <dgm:pt modelId="{0459A543-60EB-4527-9228-FF1C2CAAE116}" type="parTrans" cxnId="{CA9933E5-02F7-4FB8-8EEE-579A1B4ECD73}">
      <dgm:prSet/>
      <dgm:spPr/>
      <dgm:t>
        <a:bodyPr/>
        <a:lstStyle/>
        <a:p>
          <a:endParaRPr lang="en-US"/>
        </a:p>
      </dgm:t>
    </dgm:pt>
    <dgm:pt modelId="{DCFF94CD-464E-4324-B971-AC2E999D6BC8}" type="sibTrans" cxnId="{CA9933E5-02F7-4FB8-8EEE-579A1B4ECD73}">
      <dgm:prSet/>
      <dgm:spPr/>
      <dgm:t>
        <a:bodyPr/>
        <a:lstStyle/>
        <a:p>
          <a:endParaRPr lang="en-US"/>
        </a:p>
      </dgm:t>
    </dgm:pt>
    <dgm:pt modelId="{3F3BBD44-995E-4191-94D8-379E2161857E}">
      <dgm:prSet/>
      <dgm:spPr/>
      <dgm:t>
        <a:bodyPr/>
        <a:lstStyle/>
        <a:p>
          <a:r>
            <a:rPr lang="en-US"/>
            <a:t>Default Credentials/Settings</a:t>
          </a:r>
        </a:p>
      </dgm:t>
    </dgm:pt>
    <dgm:pt modelId="{F8D25E87-D0C5-45D2-8AAB-B669B2419E53}" type="parTrans" cxnId="{AB756B1B-9A5D-4E67-886C-95829637651F}">
      <dgm:prSet/>
      <dgm:spPr/>
      <dgm:t>
        <a:bodyPr/>
        <a:lstStyle/>
        <a:p>
          <a:endParaRPr lang="en-US"/>
        </a:p>
      </dgm:t>
    </dgm:pt>
    <dgm:pt modelId="{4FAC77C9-4AAB-4F39-A08C-D5AA8EADB3FC}" type="sibTrans" cxnId="{AB756B1B-9A5D-4E67-886C-95829637651F}">
      <dgm:prSet/>
      <dgm:spPr/>
      <dgm:t>
        <a:bodyPr/>
        <a:lstStyle/>
        <a:p>
          <a:endParaRPr lang="en-US"/>
        </a:p>
      </dgm:t>
    </dgm:pt>
    <dgm:pt modelId="{8E376A09-5B1E-428C-B3A3-23CF831D3C64}">
      <dgm:prSet/>
      <dgm:spPr/>
      <dgm:t>
        <a:bodyPr/>
        <a:lstStyle/>
        <a:p>
          <a:r>
            <a:rPr lang="en-US"/>
            <a:t>Directory Listing Enabled</a:t>
          </a:r>
        </a:p>
      </dgm:t>
    </dgm:pt>
    <dgm:pt modelId="{E0A53F7D-607E-4229-9D2E-B1F02CF4B561}" type="parTrans" cxnId="{BC8271E4-0367-46FF-9EB6-5C4D292F9B2E}">
      <dgm:prSet/>
      <dgm:spPr/>
      <dgm:t>
        <a:bodyPr/>
        <a:lstStyle/>
        <a:p>
          <a:endParaRPr lang="en-US"/>
        </a:p>
      </dgm:t>
    </dgm:pt>
    <dgm:pt modelId="{35114675-F99A-4790-AFBA-355649B51472}" type="sibTrans" cxnId="{BC8271E4-0367-46FF-9EB6-5C4D292F9B2E}">
      <dgm:prSet/>
      <dgm:spPr/>
      <dgm:t>
        <a:bodyPr/>
        <a:lstStyle/>
        <a:p>
          <a:endParaRPr lang="en-US"/>
        </a:p>
      </dgm:t>
    </dgm:pt>
    <dgm:pt modelId="{EFD0EABC-F898-4314-AEED-556DFD3192A2}">
      <dgm:prSet/>
      <dgm:spPr/>
      <dgm:t>
        <a:bodyPr/>
        <a:lstStyle/>
        <a:p>
          <a:r>
            <a:rPr lang="en-US"/>
            <a:t>Detailed Error Messages</a:t>
          </a:r>
        </a:p>
      </dgm:t>
    </dgm:pt>
    <dgm:pt modelId="{45C8819F-AC78-48AF-92EF-346225382E04}" type="parTrans" cxnId="{7E9A8063-0125-45AA-B723-E808FFF42264}">
      <dgm:prSet/>
      <dgm:spPr/>
      <dgm:t>
        <a:bodyPr/>
        <a:lstStyle/>
        <a:p>
          <a:endParaRPr lang="en-US"/>
        </a:p>
      </dgm:t>
    </dgm:pt>
    <dgm:pt modelId="{BDF36D42-CC6C-4BA5-9DE2-D534CA7AE4F9}" type="sibTrans" cxnId="{7E9A8063-0125-45AA-B723-E808FFF42264}">
      <dgm:prSet/>
      <dgm:spPr/>
      <dgm:t>
        <a:bodyPr/>
        <a:lstStyle/>
        <a:p>
          <a:endParaRPr lang="en-US"/>
        </a:p>
      </dgm:t>
    </dgm:pt>
    <dgm:pt modelId="{98B5A094-126F-4EDB-959F-0116F1CD530F}" type="pres">
      <dgm:prSet presAssocID="{8463001A-5AE8-4951-B709-E6E5A9B5710D}" presName="linear" presStyleCnt="0">
        <dgm:presLayoutVars>
          <dgm:animLvl val="lvl"/>
          <dgm:resizeHandles val="exact"/>
        </dgm:presLayoutVars>
      </dgm:prSet>
      <dgm:spPr/>
    </dgm:pt>
    <dgm:pt modelId="{5934F05A-B291-429E-90D3-5409FEA1158F}" type="pres">
      <dgm:prSet presAssocID="{8D6698F0-1EB3-4E53-A9A9-F1DE5E229B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13AC86-64AF-4609-8BC5-56D7087D8AF1}" type="pres">
      <dgm:prSet presAssocID="{DCFF94CD-464E-4324-B971-AC2E999D6BC8}" presName="spacer" presStyleCnt="0"/>
      <dgm:spPr/>
    </dgm:pt>
    <dgm:pt modelId="{047BC4F2-6B79-4CD1-880B-5E33678E40C7}" type="pres">
      <dgm:prSet presAssocID="{3F3BBD44-995E-4191-94D8-379E216185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A025AB-6F2E-4FF0-8E27-752C3F148184}" type="pres">
      <dgm:prSet presAssocID="{4FAC77C9-4AAB-4F39-A08C-D5AA8EADB3FC}" presName="spacer" presStyleCnt="0"/>
      <dgm:spPr/>
    </dgm:pt>
    <dgm:pt modelId="{62AB2E50-38F3-4AFC-8872-707B5B0A5164}" type="pres">
      <dgm:prSet presAssocID="{8E376A09-5B1E-428C-B3A3-23CF831D3C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D1DB506-6ADF-42B4-B677-2E4D81EC73C2}" type="pres">
      <dgm:prSet presAssocID="{35114675-F99A-4790-AFBA-355649B51472}" presName="spacer" presStyleCnt="0"/>
      <dgm:spPr/>
    </dgm:pt>
    <dgm:pt modelId="{A0280765-F22B-4E29-B5D8-4530FD284C77}" type="pres">
      <dgm:prSet presAssocID="{EFD0EABC-F898-4314-AEED-556DFD3192A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03090C-32DC-4EDF-A646-E04DA2E3B787}" type="presOf" srcId="{8E376A09-5B1E-428C-B3A3-23CF831D3C64}" destId="{62AB2E50-38F3-4AFC-8872-707B5B0A5164}" srcOrd="0" destOrd="0" presId="urn:microsoft.com/office/officeart/2005/8/layout/vList2"/>
    <dgm:cxn modelId="{30AB1E11-3AC6-4DB8-B32C-29578BDF7171}" type="presOf" srcId="{3F3BBD44-995E-4191-94D8-379E2161857E}" destId="{047BC4F2-6B79-4CD1-880B-5E33678E40C7}" srcOrd="0" destOrd="0" presId="urn:microsoft.com/office/officeart/2005/8/layout/vList2"/>
    <dgm:cxn modelId="{AB756B1B-9A5D-4E67-886C-95829637651F}" srcId="{8463001A-5AE8-4951-B709-E6E5A9B5710D}" destId="{3F3BBD44-995E-4191-94D8-379E2161857E}" srcOrd="1" destOrd="0" parTransId="{F8D25E87-D0C5-45D2-8AAB-B669B2419E53}" sibTransId="{4FAC77C9-4AAB-4F39-A08C-D5AA8EADB3FC}"/>
    <dgm:cxn modelId="{F4E71520-24DA-47FD-8077-392A42A3FE42}" type="presOf" srcId="{8463001A-5AE8-4951-B709-E6E5A9B5710D}" destId="{98B5A094-126F-4EDB-959F-0116F1CD530F}" srcOrd="0" destOrd="0" presId="urn:microsoft.com/office/officeart/2005/8/layout/vList2"/>
    <dgm:cxn modelId="{7E9A8063-0125-45AA-B723-E808FFF42264}" srcId="{8463001A-5AE8-4951-B709-E6E5A9B5710D}" destId="{EFD0EABC-F898-4314-AEED-556DFD3192A2}" srcOrd="3" destOrd="0" parTransId="{45C8819F-AC78-48AF-92EF-346225382E04}" sibTransId="{BDF36D42-CC6C-4BA5-9DE2-D534CA7AE4F9}"/>
    <dgm:cxn modelId="{EFF1374E-C907-4395-8115-A5DBD60FC078}" type="presOf" srcId="{EFD0EABC-F898-4314-AEED-556DFD3192A2}" destId="{A0280765-F22B-4E29-B5D8-4530FD284C77}" srcOrd="0" destOrd="0" presId="urn:microsoft.com/office/officeart/2005/8/layout/vList2"/>
    <dgm:cxn modelId="{018D3DD1-5FEC-4DCF-8591-2F08F99F4C5D}" type="presOf" srcId="{8D6698F0-1EB3-4E53-A9A9-F1DE5E229BB6}" destId="{5934F05A-B291-429E-90D3-5409FEA1158F}" srcOrd="0" destOrd="0" presId="urn:microsoft.com/office/officeart/2005/8/layout/vList2"/>
    <dgm:cxn modelId="{BC8271E4-0367-46FF-9EB6-5C4D292F9B2E}" srcId="{8463001A-5AE8-4951-B709-E6E5A9B5710D}" destId="{8E376A09-5B1E-428C-B3A3-23CF831D3C64}" srcOrd="2" destOrd="0" parTransId="{E0A53F7D-607E-4229-9D2E-B1F02CF4B561}" sibTransId="{35114675-F99A-4790-AFBA-355649B51472}"/>
    <dgm:cxn modelId="{CA9933E5-02F7-4FB8-8EEE-579A1B4ECD73}" srcId="{8463001A-5AE8-4951-B709-E6E5A9B5710D}" destId="{8D6698F0-1EB3-4E53-A9A9-F1DE5E229BB6}" srcOrd="0" destOrd="0" parTransId="{0459A543-60EB-4527-9228-FF1C2CAAE116}" sibTransId="{DCFF94CD-464E-4324-B971-AC2E999D6BC8}"/>
    <dgm:cxn modelId="{27E03777-6D25-4568-A14E-9F5455C30E9C}" type="presParOf" srcId="{98B5A094-126F-4EDB-959F-0116F1CD530F}" destId="{5934F05A-B291-429E-90D3-5409FEA1158F}" srcOrd="0" destOrd="0" presId="urn:microsoft.com/office/officeart/2005/8/layout/vList2"/>
    <dgm:cxn modelId="{282D9512-ED8E-4BF8-8E73-2298C2B68962}" type="presParOf" srcId="{98B5A094-126F-4EDB-959F-0116F1CD530F}" destId="{C313AC86-64AF-4609-8BC5-56D7087D8AF1}" srcOrd="1" destOrd="0" presId="urn:microsoft.com/office/officeart/2005/8/layout/vList2"/>
    <dgm:cxn modelId="{467BD6DA-C2E3-4977-92F9-2FA40E951B54}" type="presParOf" srcId="{98B5A094-126F-4EDB-959F-0116F1CD530F}" destId="{047BC4F2-6B79-4CD1-880B-5E33678E40C7}" srcOrd="2" destOrd="0" presId="urn:microsoft.com/office/officeart/2005/8/layout/vList2"/>
    <dgm:cxn modelId="{A43655B0-1D10-4277-98BA-B25DF45F3EB3}" type="presParOf" srcId="{98B5A094-126F-4EDB-959F-0116F1CD530F}" destId="{F8A025AB-6F2E-4FF0-8E27-752C3F148184}" srcOrd="3" destOrd="0" presId="urn:microsoft.com/office/officeart/2005/8/layout/vList2"/>
    <dgm:cxn modelId="{8EA95FE9-24C3-478C-B34D-99588A6D1EE7}" type="presParOf" srcId="{98B5A094-126F-4EDB-959F-0116F1CD530F}" destId="{62AB2E50-38F3-4AFC-8872-707B5B0A5164}" srcOrd="4" destOrd="0" presId="urn:microsoft.com/office/officeart/2005/8/layout/vList2"/>
    <dgm:cxn modelId="{07B62C19-060A-45F7-A88D-90D8C0C827CD}" type="presParOf" srcId="{98B5A094-126F-4EDB-959F-0116F1CD530F}" destId="{DD1DB506-6ADF-42B4-B677-2E4D81EC73C2}" srcOrd="5" destOrd="0" presId="urn:microsoft.com/office/officeart/2005/8/layout/vList2"/>
    <dgm:cxn modelId="{AB414A3F-5FD6-4373-B8E1-AD708273A24C}" type="presParOf" srcId="{98B5A094-126F-4EDB-959F-0116F1CD530F}" destId="{A0280765-F22B-4E29-B5D8-4530FD284C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68DFE6-2962-4483-825E-7DBE11303C61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0AD85A-86F7-4DE3-9D26-71D0917B18D5}">
      <dgm:prSet/>
      <dgm:spPr/>
      <dgm:t>
        <a:bodyPr/>
        <a:lstStyle/>
        <a:p>
          <a:r>
            <a:rPr lang="en-US" dirty="0"/>
            <a:t>Check CWE or </a:t>
          </a:r>
          <a:r>
            <a:rPr lang="en-US" dirty="0" err="1"/>
            <a:t>ExploitDB</a:t>
          </a:r>
          <a:endParaRPr lang="en-US" dirty="0"/>
        </a:p>
      </dgm:t>
    </dgm:pt>
    <dgm:pt modelId="{2105BB63-B3C5-44CC-89DB-8E7A29CDF30C}" type="parTrans" cxnId="{CDE453BA-6F61-42F4-AFFD-B74E74CC5842}">
      <dgm:prSet/>
      <dgm:spPr/>
      <dgm:t>
        <a:bodyPr/>
        <a:lstStyle/>
        <a:p>
          <a:endParaRPr lang="en-US"/>
        </a:p>
      </dgm:t>
    </dgm:pt>
    <dgm:pt modelId="{754E7876-86E3-4438-902C-7FB05E6B7FD6}" type="sibTrans" cxnId="{CDE453BA-6F61-42F4-AFFD-B74E74CC5842}">
      <dgm:prSet/>
      <dgm:spPr/>
      <dgm:t>
        <a:bodyPr/>
        <a:lstStyle/>
        <a:p>
          <a:endParaRPr lang="en-US"/>
        </a:p>
      </dgm:t>
    </dgm:pt>
    <dgm:pt modelId="{CBB3BB6C-3848-4095-BC7B-B568F64ECD39}">
      <dgm:prSet/>
      <dgm:spPr/>
      <dgm:t>
        <a:bodyPr/>
        <a:lstStyle/>
        <a:p>
          <a:r>
            <a:rPr lang="en-US" dirty="0"/>
            <a:t>Check Version # on Software</a:t>
          </a:r>
        </a:p>
      </dgm:t>
    </dgm:pt>
    <dgm:pt modelId="{28FADF33-3BF8-4F74-BB19-9F95ECB5F0A7}" type="parTrans" cxnId="{2AA67497-FE30-4CA0-AD7E-165CC7A4E45D}">
      <dgm:prSet/>
      <dgm:spPr/>
      <dgm:t>
        <a:bodyPr/>
        <a:lstStyle/>
        <a:p>
          <a:endParaRPr lang="en-US"/>
        </a:p>
      </dgm:t>
    </dgm:pt>
    <dgm:pt modelId="{2EA882EA-2A63-4681-9F1C-2A3A53C9A9A4}" type="sibTrans" cxnId="{2AA67497-FE30-4CA0-AD7E-165CC7A4E45D}">
      <dgm:prSet/>
      <dgm:spPr/>
      <dgm:t>
        <a:bodyPr/>
        <a:lstStyle/>
        <a:p>
          <a:endParaRPr lang="en-US"/>
        </a:p>
      </dgm:t>
    </dgm:pt>
    <dgm:pt modelId="{8670D1F7-109F-4EBE-8288-535A0BBB282B}">
      <dgm:prSet/>
      <dgm:spPr/>
      <dgm:t>
        <a:bodyPr/>
        <a:lstStyle/>
        <a:p>
          <a:r>
            <a:rPr lang="en-US" dirty="0"/>
            <a:t>Check Security Bulletins</a:t>
          </a:r>
        </a:p>
      </dgm:t>
    </dgm:pt>
    <dgm:pt modelId="{1248A41B-F2E0-4F84-BD3C-967E66C0A073}" type="parTrans" cxnId="{2CB57AAD-B059-43BB-B77A-D74B159E48B6}">
      <dgm:prSet/>
      <dgm:spPr/>
      <dgm:t>
        <a:bodyPr/>
        <a:lstStyle/>
        <a:p>
          <a:endParaRPr lang="en-US"/>
        </a:p>
      </dgm:t>
    </dgm:pt>
    <dgm:pt modelId="{0E306869-BDFA-478B-8E28-37D1FCF395BB}" type="sibTrans" cxnId="{2CB57AAD-B059-43BB-B77A-D74B159E48B6}">
      <dgm:prSet/>
      <dgm:spPr/>
      <dgm:t>
        <a:bodyPr/>
        <a:lstStyle/>
        <a:p>
          <a:endParaRPr lang="en-US"/>
        </a:p>
      </dgm:t>
    </dgm:pt>
    <dgm:pt modelId="{0C4ED84E-E4B5-4B65-B926-B15F71C214F2}">
      <dgm:prSet/>
      <dgm:spPr/>
      <dgm:t>
        <a:bodyPr/>
        <a:lstStyle/>
        <a:p>
          <a:r>
            <a:rPr lang="en-US" dirty="0"/>
            <a:t>Update Software/Hardware</a:t>
          </a:r>
        </a:p>
      </dgm:t>
    </dgm:pt>
    <dgm:pt modelId="{916D1135-C699-4106-A92D-46B3E1FCB169}" type="parTrans" cxnId="{7688EB46-17D3-48EB-84C3-33C876B398D6}">
      <dgm:prSet/>
      <dgm:spPr/>
      <dgm:t>
        <a:bodyPr/>
        <a:lstStyle/>
        <a:p>
          <a:endParaRPr lang="en-US"/>
        </a:p>
      </dgm:t>
    </dgm:pt>
    <dgm:pt modelId="{7D8A9DEC-2F57-41FA-A796-FC75CDF7DCA6}" type="sibTrans" cxnId="{7688EB46-17D3-48EB-84C3-33C876B398D6}">
      <dgm:prSet/>
      <dgm:spPr/>
      <dgm:t>
        <a:bodyPr/>
        <a:lstStyle/>
        <a:p>
          <a:endParaRPr lang="en-US"/>
        </a:p>
      </dgm:t>
    </dgm:pt>
    <dgm:pt modelId="{7A8A1454-9603-4EA0-9850-0065AB241C2D}" type="pres">
      <dgm:prSet presAssocID="{3368DFE6-2962-4483-825E-7DBE11303C61}" presName="linear" presStyleCnt="0">
        <dgm:presLayoutVars>
          <dgm:animLvl val="lvl"/>
          <dgm:resizeHandles val="exact"/>
        </dgm:presLayoutVars>
      </dgm:prSet>
      <dgm:spPr/>
    </dgm:pt>
    <dgm:pt modelId="{11BCA0DF-9655-415B-9012-183A5FA70E33}" type="pres">
      <dgm:prSet presAssocID="{460AD85A-86F7-4DE3-9D26-71D0917B18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C3A05B0-B61E-4135-AD69-956CA2170EDF}" type="pres">
      <dgm:prSet presAssocID="{754E7876-86E3-4438-902C-7FB05E6B7FD6}" presName="spacer" presStyleCnt="0"/>
      <dgm:spPr/>
    </dgm:pt>
    <dgm:pt modelId="{D3710DAE-58BD-4EF6-B765-78339192C515}" type="pres">
      <dgm:prSet presAssocID="{CBB3BB6C-3848-4095-BC7B-B568F64ECD3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0CDF218-0D07-44D3-A9D2-ADE1C32E28E4}" type="pres">
      <dgm:prSet presAssocID="{2EA882EA-2A63-4681-9F1C-2A3A53C9A9A4}" presName="spacer" presStyleCnt="0"/>
      <dgm:spPr/>
    </dgm:pt>
    <dgm:pt modelId="{E7A1A866-2A33-4EE3-AC51-AC45E1C91643}" type="pres">
      <dgm:prSet presAssocID="{8670D1F7-109F-4EBE-8288-535A0BBB28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2C178B-E24E-488E-BBB0-4E92B3BE3D37}" type="pres">
      <dgm:prSet presAssocID="{0E306869-BDFA-478B-8E28-37D1FCF395BB}" presName="spacer" presStyleCnt="0"/>
      <dgm:spPr/>
    </dgm:pt>
    <dgm:pt modelId="{C9CC1FAF-8F48-452C-9A74-4A34C9D9A384}" type="pres">
      <dgm:prSet presAssocID="{0C4ED84E-E4B5-4B65-B926-B15F71C214F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688EB46-17D3-48EB-84C3-33C876B398D6}" srcId="{3368DFE6-2962-4483-825E-7DBE11303C61}" destId="{0C4ED84E-E4B5-4B65-B926-B15F71C214F2}" srcOrd="3" destOrd="0" parTransId="{916D1135-C699-4106-A92D-46B3E1FCB169}" sibTransId="{7D8A9DEC-2F57-41FA-A796-FC75CDF7DCA6}"/>
    <dgm:cxn modelId="{6A83AE67-0D2B-4DB3-BEE8-982A61B66621}" type="presOf" srcId="{3368DFE6-2962-4483-825E-7DBE11303C61}" destId="{7A8A1454-9603-4EA0-9850-0065AB241C2D}" srcOrd="0" destOrd="0" presId="urn:microsoft.com/office/officeart/2005/8/layout/vList2"/>
    <dgm:cxn modelId="{8019D169-1330-4324-9EF4-89727444B965}" type="presOf" srcId="{0C4ED84E-E4B5-4B65-B926-B15F71C214F2}" destId="{C9CC1FAF-8F48-452C-9A74-4A34C9D9A384}" srcOrd="0" destOrd="0" presId="urn:microsoft.com/office/officeart/2005/8/layout/vList2"/>
    <dgm:cxn modelId="{0F53E579-2234-4314-844A-13EA7EC46074}" type="presOf" srcId="{460AD85A-86F7-4DE3-9D26-71D0917B18D5}" destId="{11BCA0DF-9655-415B-9012-183A5FA70E33}" srcOrd="0" destOrd="0" presId="urn:microsoft.com/office/officeart/2005/8/layout/vList2"/>
    <dgm:cxn modelId="{2AA67497-FE30-4CA0-AD7E-165CC7A4E45D}" srcId="{3368DFE6-2962-4483-825E-7DBE11303C61}" destId="{CBB3BB6C-3848-4095-BC7B-B568F64ECD39}" srcOrd="1" destOrd="0" parTransId="{28FADF33-3BF8-4F74-BB19-9F95ECB5F0A7}" sibTransId="{2EA882EA-2A63-4681-9F1C-2A3A53C9A9A4}"/>
    <dgm:cxn modelId="{2CB57AAD-B059-43BB-B77A-D74B159E48B6}" srcId="{3368DFE6-2962-4483-825E-7DBE11303C61}" destId="{8670D1F7-109F-4EBE-8288-535A0BBB282B}" srcOrd="2" destOrd="0" parTransId="{1248A41B-F2E0-4F84-BD3C-967E66C0A073}" sibTransId="{0E306869-BDFA-478B-8E28-37D1FCF395BB}"/>
    <dgm:cxn modelId="{CDE453BA-6F61-42F4-AFFD-B74E74CC5842}" srcId="{3368DFE6-2962-4483-825E-7DBE11303C61}" destId="{460AD85A-86F7-4DE3-9D26-71D0917B18D5}" srcOrd="0" destOrd="0" parTransId="{2105BB63-B3C5-44CC-89DB-8E7A29CDF30C}" sibTransId="{754E7876-86E3-4438-902C-7FB05E6B7FD6}"/>
    <dgm:cxn modelId="{6D4667D2-5350-4C20-9C35-D6AB0B6924AE}" type="presOf" srcId="{8670D1F7-109F-4EBE-8288-535A0BBB282B}" destId="{E7A1A866-2A33-4EE3-AC51-AC45E1C91643}" srcOrd="0" destOrd="0" presId="urn:microsoft.com/office/officeart/2005/8/layout/vList2"/>
    <dgm:cxn modelId="{0785B5EB-26F8-49FB-9F5A-8C2FC6606DC5}" type="presOf" srcId="{CBB3BB6C-3848-4095-BC7B-B568F64ECD39}" destId="{D3710DAE-58BD-4EF6-B765-78339192C515}" srcOrd="0" destOrd="0" presId="urn:microsoft.com/office/officeart/2005/8/layout/vList2"/>
    <dgm:cxn modelId="{66583B94-7EFA-4751-BECE-BA1F47BD4053}" type="presParOf" srcId="{7A8A1454-9603-4EA0-9850-0065AB241C2D}" destId="{11BCA0DF-9655-415B-9012-183A5FA70E33}" srcOrd="0" destOrd="0" presId="urn:microsoft.com/office/officeart/2005/8/layout/vList2"/>
    <dgm:cxn modelId="{C473DBCD-A3D1-4811-9C36-490300460665}" type="presParOf" srcId="{7A8A1454-9603-4EA0-9850-0065AB241C2D}" destId="{DC3A05B0-B61E-4135-AD69-956CA2170EDF}" srcOrd="1" destOrd="0" presId="urn:microsoft.com/office/officeart/2005/8/layout/vList2"/>
    <dgm:cxn modelId="{635091D4-9919-4864-8882-31F7A853B2D8}" type="presParOf" srcId="{7A8A1454-9603-4EA0-9850-0065AB241C2D}" destId="{D3710DAE-58BD-4EF6-B765-78339192C515}" srcOrd="2" destOrd="0" presId="urn:microsoft.com/office/officeart/2005/8/layout/vList2"/>
    <dgm:cxn modelId="{FC56D6DA-BC6F-42CD-96FF-AE7C6840211E}" type="presParOf" srcId="{7A8A1454-9603-4EA0-9850-0065AB241C2D}" destId="{70CDF218-0D07-44D3-A9D2-ADE1C32E28E4}" srcOrd="3" destOrd="0" presId="urn:microsoft.com/office/officeart/2005/8/layout/vList2"/>
    <dgm:cxn modelId="{2CA004AF-301D-4079-8A6F-36C7E7D74874}" type="presParOf" srcId="{7A8A1454-9603-4EA0-9850-0065AB241C2D}" destId="{E7A1A866-2A33-4EE3-AC51-AC45E1C91643}" srcOrd="4" destOrd="0" presId="urn:microsoft.com/office/officeart/2005/8/layout/vList2"/>
    <dgm:cxn modelId="{ED89B8EE-F764-48B1-89A3-2C3A539D91B6}" type="presParOf" srcId="{7A8A1454-9603-4EA0-9850-0065AB241C2D}" destId="{002C178B-E24E-488E-BBB0-4E92B3BE3D37}" srcOrd="5" destOrd="0" presId="urn:microsoft.com/office/officeart/2005/8/layout/vList2"/>
    <dgm:cxn modelId="{8F95874E-71AD-4DAE-A183-FD60ED24FE91}" type="presParOf" srcId="{7A8A1454-9603-4EA0-9850-0065AB241C2D}" destId="{C9CC1FAF-8F48-452C-9A74-4A34C9D9A3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E222B0-DEA4-4567-862D-FB2F3C760D56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6628C8-A885-417E-BC90-11D8598052F3}">
      <dgm:prSet/>
      <dgm:spPr/>
      <dgm:t>
        <a:bodyPr/>
        <a:lstStyle/>
        <a:p>
          <a:r>
            <a:rPr lang="en-US"/>
            <a:t>Permits Automated Attacks</a:t>
          </a:r>
        </a:p>
      </dgm:t>
    </dgm:pt>
    <dgm:pt modelId="{DA4B8520-33D6-443E-AACD-32C38A57DAF4}" type="parTrans" cxnId="{0F0C8796-D99A-4DA2-B5A2-9C1247304359}">
      <dgm:prSet/>
      <dgm:spPr/>
      <dgm:t>
        <a:bodyPr/>
        <a:lstStyle/>
        <a:p>
          <a:endParaRPr lang="en-US"/>
        </a:p>
      </dgm:t>
    </dgm:pt>
    <dgm:pt modelId="{4B3D0982-3FB1-44AA-8C96-F9CDDAA5869E}" type="sibTrans" cxnId="{0F0C8796-D99A-4DA2-B5A2-9C1247304359}">
      <dgm:prSet/>
      <dgm:spPr/>
      <dgm:t>
        <a:bodyPr/>
        <a:lstStyle/>
        <a:p>
          <a:endParaRPr lang="en-US"/>
        </a:p>
      </dgm:t>
    </dgm:pt>
    <dgm:pt modelId="{7795FC21-F00D-4E85-A55A-B4123A540713}">
      <dgm:prSet/>
      <dgm:spPr/>
      <dgm:t>
        <a:bodyPr/>
        <a:lstStyle/>
        <a:p>
          <a:r>
            <a:rPr lang="en-US"/>
            <a:t>Permits Weak Passwords</a:t>
          </a:r>
        </a:p>
      </dgm:t>
    </dgm:pt>
    <dgm:pt modelId="{B786C601-6B05-4B2F-92CE-2AE87398E791}" type="parTrans" cxnId="{736B8922-AE22-4615-8045-1B2F7485F126}">
      <dgm:prSet/>
      <dgm:spPr/>
      <dgm:t>
        <a:bodyPr/>
        <a:lstStyle/>
        <a:p>
          <a:endParaRPr lang="en-US"/>
        </a:p>
      </dgm:t>
    </dgm:pt>
    <dgm:pt modelId="{F9C665A6-2BF0-4C2B-8BD1-13D0B4069C7A}" type="sibTrans" cxnId="{736B8922-AE22-4615-8045-1B2F7485F126}">
      <dgm:prSet/>
      <dgm:spPr/>
      <dgm:t>
        <a:bodyPr/>
        <a:lstStyle/>
        <a:p>
          <a:endParaRPr lang="en-US"/>
        </a:p>
      </dgm:t>
    </dgm:pt>
    <dgm:pt modelId="{1C7269B1-BC6D-4616-AB43-A03234BAC7E9}">
      <dgm:prSet/>
      <dgm:spPr/>
      <dgm:t>
        <a:bodyPr/>
        <a:lstStyle/>
        <a:p>
          <a:r>
            <a:rPr lang="en-US"/>
            <a:t>Ineffective Multi-Factor Authentication</a:t>
          </a:r>
        </a:p>
      </dgm:t>
    </dgm:pt>
    <dgm:pt modelId="{2D4DEFCE-2EEC-4AC8-95C1-68484CD4B099}" type="parTrans" cxnId="{D0A187AA-5A7B-4257-A536-02971F85BC72}">
      <dgm:prSet/>
      <dgm:spPr/>
      <dgm:t>
        <a:bodyPr/>
        <a:lstStyle/>
        <a:p>
          <a:endParaRPr lang="en-US"/>
        </a:p>
      </dgm:t>
    </dgm:pt>
    <dgm:pt modelId="{08D41B44-89CC-4994-8041-E3B8729BBEA2}" type="sibTrans" cxnId="{D0A187AA-5A7B-4257-A536-02971F85BC72}">
      <dgm:prSet/>
      <dgm:spPr/>
      <dgm:t>
        <a:bodyPr/>
        <a:lstStyle/>
        <a:p>
          <a:endParaRPr lang="en-US"/>
        </a:p>
      </dgm:t>
    </dgm:pt>
    <dgm:pt modelId="{C1E0AD74-DD74-4FE6-A7A1-F33ECAF714BB}">
      <dgm:prSet/>
      <dgm:spPr/>
      <dgm:t>
        <a:bodyPr/>
        <a:lstStyle/>
        <a:p>
          <a:r>
            <a:rPr lang="en-US"/>
            <a:t>Poorly Designed Password Resets</a:t>
          </a:r>
        </a:p>
      </dgm:t>
    </dgm:pt>
    <dgm:pt modelId="{0E8F9ECF-25FC-4466-92C1-39FD797E4DFA}" type="parTrans" cxnId="{1C56003E-4ADF-42C1-B25E-CC83562C4524}">
      <dgm:prSet/>
      <dgm:spPr/>
      <dgm:t>
        <a:bodyPr/>
        <a:lstStyle/>
        <a:p>
          <a:endParaRPr lang="en-US"/>
        </a:p>
      </dgm:t>
    </dgm:pt>
    <dgm:pt modelId="{F822782F-8902-4D7F-B5E8-2C85D4B7044C}" type="sibTrans" cxnId="{1C56003E-4ADF-42C1-B25E-CC83562C4524}">
      <dgm:prSet/>
      <dgm:spPr/>
      <dgm:t>
        <a:bodyPr/>
        <a:lstStyle/>
        <a:p>
          <a:endParaRPr lang="en-US"/>
        </a:p>
      </dgm:t>
    </dgm:pt>
    <dgm:pt modelId="{8AADADCB-2C5A-4C56-B703-CFA23A9D1304}" type="pres">
      <dgm:prSet presAssocID="{C8E222B0-DEA4-4567-862D-FB2F3C760D56}" presName="linear" presStyleCnt="0">
        <dgm:presLayoutVars>
          <dgm:animLvl val="lvl"/>
          <dgm:resizeHandles val="exact"/>
        </dgm:presLayoutVars>
      </dgm:prSet>
      <dgm:spPr/>
    </dgm:pt>
    <dgm:pt modelId="{EED7F970-E04C-4D85-91FA-13B4AD1CF3A9}" type="pres">
      <dgm:prSet presAssocID="{D16628C8-A885-417E-BC90-11D8598052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BFBFC71-4FF7-420E-9DB9-D991BDF8E041}" type="pres">
      <dgm:prSet presAssocID="{4B3D0982-3FB1-44AA-8C96-F9CDDAA5869E}" presName="spacer" presStyleCnt="0"/>
      <dgm:spPr/>
    </dgm:pt>
    <dgm:pt modelId="{5F428FBB-61CC-4B46-959B-2D4A34E3341B}" type="pres">
      <dgm:prSet presAssocID="{7795FC21-F00D-4E85-A55A-B4123A5407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994C009-9D9C-47E2-973E-3E00D962116F}" type="pres">
      <dgm:prSet presAssocID="{F9C665A6-2BF0-4C2B-8BD1-13D0B4069C7A}" presName="spacer" presStyleCnt="0"/>
      <dgm:spPr/>
    </dgm:pt>
    <dgm:pt modelId="{6ACDE61C-AC07-46EB-8E4F-E261D4028724}" type="pres">
      <dgm:prSet presAssocID="{1C7269B1-BC6D-4616-AB43-A03234BAC7E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07622A2-6E98-451A-97B6-FEEF0ACFEF75}" type="pres">
      <dgm:prSet presAssocID="{08D41B44-89CC-4994-8041-E3B8729BBEA2}" presName="spacer" presStyleCnt="0"/>
      <dgm:spPr/>
    </dgm:pt>
    <dgm:pt modelId="{42C1525B-0B38-4C26-A483-86EDCC67148D}" type="pres">
      <dgm:prSet presAssocID="{C1E0AD74-DD74-4FE6-A7A1-F33ECAF714B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C4DF111-BEE1-463E-AFFA-139237DBB0CD}" type="presOf" srcId="{7795FC21-F00D-4E85-A55A-B4123A540713}" destId="{5F428FBB-61CC-4B46-959B-2D4A34E3341B}" srcOrd="0" destOrd="0" presId="urn:microsoft.com/office/officeart/2005/8/layout/vList2"/>
    <dgm:cxn modelId="{17958712-E639-43BE-B47F-87615A954DC8}" type="presOf" srcId="{C1E0AD74-DD74-4FE6-A7A1-F33ECAF714BB}" destId="{42C1525B-0B38-4C26-A483-86EDCC67148D}" srcOrd="0" destOrd="0" presId="urn:microsoft.com/office/officeart/2005/8/layout/vList2"/>
    <dgm:cxn modelId="{736B8922-AE22-4615-8045-1B2F7485F126}" srcId="{C8E222B0-DEA4-4567-862D-FB2F3C760D56}" destId="{7795FC21-F00D-4E85-A55A-B4123A540713}" srcOrd="1" destOrd="0" parTransId="{B786C601-6B05-4B2F-92CE-2AE87398E791}" sibTransId="{F9C665A6-2BF0-4C2B-8BD1-13D0B4069C7A}"/>
    <dgm:cxn modelId="{1C56003E-4ADF-42C1-B25E-CC83562C4524}" srcId="{C8E222B0-DEA4-4567-862D-FB2F3C760D56}" destId="{C1E0AD74-DD74-4FE6-A7A1-F33ECAF714BB}" srcOrd="3" destOrd="0" parTransId="{0E8F9ECF-25FC-4466-92C1-39FD797E4DFA}" sibTransId="{F822782F-8902-4D7F-B5E8-2C85D4B7044C}"/>
    <dgm:cxn modelId="{1D615A60-52D4-478F-9CCB-D1AD1256D522}" type="presOf" srcId="{C8E222B0-DEA4-4567-862D-FB2F3C760D56}" destId="{8AADADCB-2C5A-4C56-B703-CFA23A9D1304}" srcOrd="0" destOrd="0" presId="urn:microsoft.com/office/officeart/2005/8/layout/vList2"/>
    <dgm:cxn modelId="{97721376-B91D-4631-A6CC-9676B2217821}" type="presOf" srcId="{1C7269B1-BC6D-4616-AB43-A03234BAC7E9}" destId="{6ACDE61C-AC07-46EB-8E4F-E261D4028724}" srcOrd="0" destOrd="0" presId="urn:microsoft.com/office/officeart/2005/8/layout/vList2"/>
    <dgm:cxn modelId="{0F0C8796-D99A-4DA2-B5A2-9C1247304359}" srcId="{C8E222B0-DEA4-4567-862D-FB2F3C760D56}" destId="{D16628C8-A885-417E-BC90-11D8598052F3}" srcOrd="0" destOrd="0" parTransId="{DA4B8520-33D6-443E-AACD-32C38A57DAF4}" sibTransId="{4B3D0982-3FB1-44AA-8C96-F9CDDAA5869E}"/>
    <dgm:cxn modelId="{D0A187AA-5A7B-4257-A536-02971F85BC72}" srcId="{C8E222B0-DEA4-4567-862D-FB2F3C760D56}" destId="{1C7269B1-BC6D-4616-AB43-A03234BAC7E9}" srcOrd="2" destOrd="0" parTransId="{2D4DEFCE-2EEC-4AC8-95C1-68484CD4B099}" sibTransId="{08D41B44-89CC-4994-8041-E3B8729BBEA2}"/>
    <dgm:cxn modelId="{97F8F1E0-B72D-4B2C-94BD-FF2AC034E7CA}" type="presOf" srcId="{D16628C8-A885-417E-BC90-11D8598052F3}" destId="{EED7F970-E04C-4D85-91FA-13B4AD1CF3A9}" srcOrd="0" destOrd="0" presId="urn:microsoft.com/office/officeart/2005/8/layout/vList2"/>
    <dgm:cxn modelId="{F28CD015-4A94-46BE-9306-8EA8295B13F0}" type="presParOf" srcId="{8AADADCB-2C5A-4C56-B703-CFA23A9D1304}" destId="{EED7F970-E04C-4D85-91FA-13B4AD1CF3A9}" srcOrd="0" destOrd="0" presId="urn:microsoft.com/office/officeart/2005/8/layout/vList2"/>
    <dgm:cxn modelId="{B1327793-8E6D-4FCC-8707-F9948F0CE02F}" type="presParOf" srcId="{8AADADCB-2C5A-4C56-B703-CFA23A9D1304}" destId="{8BFBFC71-4FF7-420E-9DB9-D991BDF8E041}" srcOrd="1" destOrd="0" presId="urn:microsoft.com/office/officeart/2005/8/layout/vList2"/>
    <dgm:cxn modelId="{91799520-B2A2-4384-9DA0-50A64B9449B1}" type="presParOf" srcId="{8AADADCB-2C5A-4C56-B703-CFA23A9D1304}" destId="{5F428FBB-61CC-4B46-959B-2D4A34E3341B}" srcOrd="2" destOrd="0" presId="urn:microsoft.com/office/officeart/2005/8/layout/vList2"/>
    <dgm:cxn modelId="{581468A9-88D5-4CC0-A3B2-AA3E22A7DD6C}" type="presParOf" srcId="{8AADADCB-2C5A-4C56-B703-CFA23A9D1304}" destId="{4994C009-9D9C-47E2-973E-3E00D962116F}" srcOrd="3" destOrd="0" presId="urn:microsoft.com/office/officeart/2005/8/layout/vList2"/>
    <dgm:cxn modelId="{8439AF46-31ED-4749-8FE3-D3BFEB91A7B7}" type="presParOf" srcId="{8AADADCB-2C5A-4C56-B703-CFA23A9D1304}" destId="{6ACDE61C-AC07-46EB-8E4F-E261D4028724}" srcOrd="4" destOrd="0" presId="urn:microsoft.com/office/officeart/2005/8/layout/vList2"/>
    <dgm:cxn modelId="{625CF6BC-2B35-4654-88B3-7192A104ABE4}" type="presParOf" srcId="{8AADADCB-2C5A-4C56-B703-CFA23A9D1304}" destId="{207622A2-6E98-451A-97B6-FEEF0ACFEF75}" srcOrd="5" destOrd="0" presId="urn:microsoft.com/office/officeart/2005/8/layout/vList2"/>
    <dgm:cxn modelId="{DEB6930F-9672-4F8A-8FD8-1300458944D7}" type="presParOf" srcId="{8AADADCB-2C5A-4C56-B703-CFA23A9D1304}" destId="{42C1525B-0B38-4C26-A483-86EDCC6714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A12925-E6BA-4B79-85AB-1D8965C3EADF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D69E5E-D0C9-46C9-9210-8450B6F20E57}">
      <dgm:prSet/>
      <dgm:spPr/>
      <dgm:t>
        <a:bodyPr/>
        <a:lstStyle/>
        <a:p>
          <a:r>
            <a:rPr lang="en-US"/>
            <a:t>Unsafe Plugins/Repositories</a:t>
          </a:r>
        </a:p>
      </dgm:t>
    </dgm:pt>
    <dgm:pt modelId="{27C50BF3-2830-448D-8673-69519A2D33DB}" type="parTrans" cxnId="{7281A9E9-8D09-410C-8E20-5C5B46D430C7}">
      <dgm:prSet/>
      <dgm:spPr/>
      <dgm:t>
        <a:bodyPr/>
        <a:lstStyle/>
        <a:p>
          <a:endParaRPr lang="en-US"/>
        </a:p>
      </dgm:t>
    </dgm:pt>
    <dgm:pt modelId="{CC75B636-ABDF-49F3-9D15-CE784F8F92EA}" type="sibTrans" cxnId="{7281A9E9-8D09-410C-8E20-5C5B46D430C7}">
      <dgm:prSet/>
      <dgm:spPr/>
      <dgm:t>
        <a:bodyPr/>
        <a:lstStyle/>
        <a:p>
          <a:endParaRPr lang="en-US"/>
        </a:p>
      </dgm:t>
    </dgm:pt>
    <dgm:pt modelId="{CD46FB71-2D56-49B5-A6E7-63154CC6315F}">
      <dgm:prSet/>
      <dgm:spPr/>
      <dgm:t>
        <a:bodyPr/>
        <a:lstStyle/>
        <a:p>
          <a:r>
            <a:rPr lang="en-US"/>
            <a:t>Software Owned by Malicious Entity</a:t>
          </a:r>
        </a:p>
      </dgm:t>
    </dgm:pt>
    <dgm:pt modelId="{B0FADE9D-2258-4FDB-8069-3D6DC8C1A0F2}" type="parTrans" cxnId="{367451D1-56F8-4E8A-9230-62630E3A4BBD}">
      <dgm:prSet/>
      <dgm:spPr/>
      <dgm:t>
        <a:bodyPr/>
        <a:lstStyle/>
        <a:p>
          <a:endParaRPr lang="en-US"/>
        </a:p>
      </dgm:t>
    </dgm:pt>
    <dgm:pt modelId="{4AC15C42-CCB3-4637-BCE0-BE8C40039B63}" type="sibTrans" cxnId="{367451D1-56F8-4E8A-9230-62630E3A4BBD}">
      <dgm:prSet/>
      <dgm:spPr/>
      <dgm:t>
        <a:bodyPr/>
        <a:lstStyle/>
        <a:p>
          <a:endParaRPr lang="en-US"/>
        </a:p>
      </dgm:t>
    </dgm:pt>
    <dgm:pt modelId="{09161EE9-C02A-45A5-B9F7-1D9D5439F1F5}">
      <dgm:prSet/>
      <dgm:spPr/>
      <dgm:t>
        <a:bodyPr/>
        <a:lstStyle/>
        <a:p>
          <a:r>
            <a:rPr lang="en-US"/>
            <a:t>Unrestricted Auto-Update</a:t>
          </a:r>
        </a:p>
      </dgm:t>
    </dgm:pt>
    <dgm:pt modelId="{55A40EEC-CD9F-42CB-878E-66B70BB15DDF}" type="parTrans" cxnId="{B55633A6-48B9-4565-8356-B292BAD280F1}">
      <dgm:prSet/>
      <dgm:spPr/>
      <dgm:t>
        <a:bodyPr/>
        <a:lstStyle/>
        <a:p>
          <a:endParaRPr lang="en-US"/>
        </a:p>
      </dgm:t>
    </dgm:pt>
    <dgm:pt modelId="{B2D49E9C-4EA1-499C-99C9-8C093C407FB3}" type="sibTrans" cxnId="{B55633A6-48B9-4565-8356-B292BAD280F1}">
      <dgm:prSet/>
      <dgm:spPr/>
      <dgm:t>
        <a:bodyPr/>
        <a:lstStyle/>
        <a:p>
          <a:endParaRPr lang="en-US"/>
        </a:p>
      </dgm:t>
    </dgm:pt>
    <dgm:pt modelId="{E5F32DE5-C140-415B-8104-6C7C00590282}">
      <dgm:prSet/>
      <dgm:spPr/>
      <dgm:t>
        <a:bodyPr/>
        <a:lstStyle/>
        <a:p>
          <a:r>
            <a:rPr lang="en-US"/>
            <a:t>Data Poisoning</a:t>
          </a:r>
        </a:p>
      </dgm:t>
    </dgm:pt>
    <dgm:pt modelId="{D4779587-E242-48C5-B100-66553878D897}" type="parTrans" cxnId="{269E4CB9-1663-431A-B480-23232BB572A8}">
      <dgm:prSet/>
      <dgm:spPr/>
      <dgm:t>
        <a:bodyPr/>
        <a:lstStyle/>
        <a:p>
          <a:endParaRPr lang="en-US"/>
        </a:p>
      </dgm:t>
    </dgm:pt>
    <dgm:pt modelId="{32B484D3-0C7E-41AC-A0C6-6ED7948C41FE}" type="sibTrans" cxnId="{269E4CB9-1663-431A-B480-23232BB572A8}">
      <dgm:prSet/>
      <dgm:spPr/>
      <dgm:t>
        <a:bodyPr/>
        <a:lstStyle/>
        <a:p>
          <a:endParaRPr lang="en-US"/>
        </a:p>
      </dgm:t>
    </dgm:pt>
    <dgm:pt modelId="{026357F6-E96B-4806-8AD1-E39B4B0DBBAC}" type="pres">
      <dgm:prSet presAssocID="{81A12925-E6BA-4B79-85AB-1D8965C3EADF}" presName="linear" presStyleCnt="0">
        <dgm:presLayoutVars>
          <dgm:animLvl val="lvl"/>
          <dgm:resizeHandles val="exact"/>
        </dgm:presLayoutVars>
      </dgm:prSet>
      <dgm:spPr/>
    </dgm:pt>
    <dgm:pt modelId="{2DC95937-89A3-4EBC-A2A9-D412E75DEB15}" type="pres">
      <dgm:prSet presAssocID="{2BD69E5E-D0C9-46C9-9210-8450B6F20E5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7E0435-6E98-4B93-A17C-7294AD2C9B44}" type="pres">
      <dgm:prSet presAssocID="{CC75B636-ABDF-49F3-9D15-CE784F8F92EA}" presName="spacer" presStyleCnt="0"/>
      <dgm:spPr/>
    </dgm:pt>
    <dgm:pt modelId="{03005EAB-90B2-4493-BF7B-8DDF13ECE975}" type="pres">
      <dgm:prSet presAssocID="{CD46FB71-2D56-49B5-A6E7-63154CC631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3FBD4-14BB-4A85-AB30-0C172BEDA3D6}" type="pres">
      <dgm:prSet presAssocID="{4AC15C42-CCB3-4637-BCE0-BE8C40039B63}" presName="spacer" presStyleCnt="0"/>
      <dgm:spPr/>
    </dgm:pt>
    <dgm:pt modelId="{9F7D91AC-2698-421F-A1E1-5BCBEC91C8A9}" type="pres">
      <dgm:prSet presAssocID="{09161EE9-C02A-45A5-B9F7-1D9D5439F1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AB38345-6B93-4C07-8E78-4D36AE174EEB}" type="pres">
      <dgm:prSet presAssocID="{B2D49E9C-4EA1-499C-99C9-8C093C407FB3}" presName="spacer" presStyleCnt="0"/>
      <dgm:spPr/>
    </dgm:pt>
    <dgm:pt modelId="{C27FCC91-F356-4804-ADBD-C849CC44E109}" type="pres">
      <dgm:prSet presAssocID="{E5F32DE5-C140-415B-8104-6C7C0059028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80BEA08-0DA9-43A2-AC1F-500E43AF1BC5}" type="presOf" srcId="{09161EE9-C02A-45A5-B9F7-1D9D5439F1F5}" destId="{9F7D91AC-2698-421F-A1E1-5BCBEC91C8A9}" srcOrd="0" destOrd="0" presId="urn:microsoft.com/office/officeart/2005/8/layout/vList2"/>
    <dgm:cxn modelId="{071E4D4E-B986-464B-AF3C-0E98F9A2BB16}" type="presOf" srcId="{81A12925-E6BA-4B79-85AB-1D8965C3EADF}" destId="{026357F6-E96B-4806-8AD1-E39B4B0DBBAC}" srcOrd="0" destOrd="0" presId="urn:microsoft.com/office/officeart/2005/8/layout/vList2"/>
    <dgm:cxn modelId="{B55633A6-48B9-4565-8356-B292BAD280F1}" srcId="{81A12925-E6BA-4B79-85AB-1D8965C3EADF}" destId="{09161EE9-C02A-45A5-B9F7-1D9D5439F1F5}" srcOrd="2" destOrd="0" parTransId="{55A40EEC-CD9F-42CB-878E-66B70BB15DDF}" sibTransId="{B2D49E9C-4EA1-499C-99C9-8C093C407FB3}"/>
    <dgm:cxn modelId="{269E4CB9-1663-431A-B480-23232BB572A8}" srcId="{81A12925-E6BA-4B79-85AB-1D8965C3EADF}" destId="{E5F32DE5-C140-415B-8104-6C7C00590282}" srcOrd="3" destOrd="0" parTransId="{D4779587-E242-48C5-B100-66553878D897}" sibTransId="{32B484D3-0C7E-41AC-A0C6-6ED7948C41FE}"/>
    <dgm:cxn modelId="{367451D1-56F8-4E8A-9230-62630E3A4BBD}" srcId="{81A12925-E6BA-4B79-85AB-1D8965C3EADF}" destId="{CD46FB71-2D56-49B5-A6E7-63154CC6315F}" srcOrd="1" destOrd="0" parTransId="{B0FADE9D-2258-4FDB-8069-3D6DC8C1A0F2}" sibTransId="{4AC15C42-CCB3-4637-BCE0-BE8C40039B63}"/>
    <dgm:cxn modelId="{52E405E1-B690-4F4B-A430-C9418DFE2BA8}" type="presOf" srcId="{2BD69E5E-D0C9-46C9-9210-8450B6F20E57}" destId="{2DC95937-89A3-4EBC-A2A9-D412E75DEB15}" srcOrd="0" destOrd="0" presId="urn:microsoft.com/office/officeart/2005/8/layout/vList2"/>
    <dgm:cxn modelId="{4514AFE3-61BA-4B52-B47C-A85A33B176E7}" type="presOf" srcId="{E5F32DE5-C140-415B-8104-6C7C00590282}" destId="{C27FCC91-F356-4804-ADBD-C849CC44E109}" srcOrd="0" destOrd="0" presId="urn:microsoft.com/office/officeart/2005/8/layout/vList2"/>
    <dgm:cxn modelId="{63FF45E4-599D-4390-BC6D-50655EC8F894}" type="presOf" srcId="{CD46FB71-2D56-49B5-A6E7-63154CC6315F}" destId="{03005EAB-90B2-4493-BF7B-8DDF13ECE975}" srcOrd="0" destOrd="0" presId="urn:microsoft.com/office/officeart/2005/8/layout/vList2"/>
    <dgm:cxn modelId="{7281A9E9-8D09-410C-8E20-5C5B46D430C7}" srcId="{81A12925-E6BA-4B79-85AB-1D8965C3EADF}" destId="{2BD69E5E-D0C9-46C9-9210-8450B6F20E57}" srcOrd="0" destOrd="0" parTransId="{27C50BF3-2830-448D-8673-69519A2D33DB}" sibTransId="{CC75B636-ABDF-49F3-9D15-CE784F8F92EA}"/>
    <dgm:cxn modelId="{52AB69D2-5A6C-4FAC-A251-3F546E7E091B}" type="presParOf" srcId="{026357F6-E96B-4806-8AD1-E39B4B0DBBAC}" destId="{2DC95937-89A3-4EBC-A2A9-D412E75DEB15}" srcOrd="0" destOrd="0" presId="urn:microsoft.com/office/officeart/2005/8/layout/vList2"/>
    <dgm:cxn modelId="{19DB1955-8F10-487C-9F51-24A80F18E277}" type="presParOf" srcId="{026357F6-E96B-4806-8AD1-E39B4B0DBBAC}" destId="{6A7E0435-6E98-4B93-A17C-7294AD2C9B44}" srcOrd="1" destOrd="0" presId="urn:microsoft.com/office/officeart/2005/8/layout/vList2"/>
    <dgm:cxn modelId="{3525093E-E189-47A4-AC5E-02D00317BB25}" type="presParOf" srcId="{026357F6-E96B-4806-8AD1-E39B4B0DBBAC}" destId="{03005EAB-90B2-4493-BF7B-8DDF13ECE975}" srcOrd="2" destOrd="0" presId="urn:microsoft.com/office/officeart/2005/8/layout/vList2"/>
    <dgm:cxn modelId="{5BD119B6-C8DD-4942-8E70-3A4455C60321}" type="presParOf" srcId="{026357F6-E96B-4806-8AD1-E39B4B0DBBAC}" destId="{1883FBD4-14BB-4A85-AB30-0C172BEDA3D6}" srcOrd="3" destOrd="0" presId="urn:microsoft.com/office/officeart/2005/8/layout/vList2"/>
    <dgm:cxn modelId="{3D4D3CE4-C75E-46DD-AA67-CBB88F529A44}" type="presParOf" srcId="{026357F6-E96B-4806-8AD1-E39B4B0DBBAC}" destId="{9F7D91AC-2698-421F-A1E1-5BCBEC91C8A9}" srcOrd="4" destOrd="0" presId="urn:microsoft.com/office/officeart/2005/8/layout/vList2"/>
    <dgm:cxn modelId="{69FFC6FD-2AE3-4833-B03D-74CD16EAB4D3}" type="presParOf" srcId="{026357F6-E96B-4806-8AD1-E39B4B0DBBAC}" destId="{AAB38345-6B93-4C07-8E78-4D36AE174EEB}" srcOrd="5" destOrd="0" presId="urn:microsoft.com/office/officeart/2005/8/layout/vList2"/>
    <dgm:cxn modelId="{15F85F0A-4702-4402-AB55-1DE48E748088}" type="presParOf" srcId="{026357F6-E96B-4806-8AD1-E39B4B0DBBAC}" destId="{C27FCC91-F356-4804-ADBD-C849CC44E10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831272-AE8E-4798-B05C-4003B95FE2ED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DF3B1F-C255-4EB9-B053-DF3395478D2A}">
      <dgm:prSet/>
      <dgm:spPr/>
      <dgm:t>
        <a:bodyPr/>
        <a:lstStyle/>
        <a:p>
          <a:r>
            <a:rPr lang="en-US"/>
            <a:t>No Login/Transaction Monitoring</a:t>
          </a:r>
        </a:p>
      </dgm:t>
    </dgm:pt>
    <dgm:pt modelId="{21689DF3-E7AB-4128-939F-6C95889A5367}" type="parTrans" cxnId="{F211C7BD-22C8-40E0-B967-08B2816DFD1F}">
      <dgm:prSet/>
      <dgm:spPr/>
      <dgm:t>
        <a:bodyPr/>
        <a:lstStyle/>
        <a:p>
          <a:endParaRPr lang="en-US"/>
        </a:p>
      </dgm:t>
    </dgm:pt>
    <dgm:pt modelId="{AC3A6793-5652-424C-8DE4-A0A2432AD08A}" type="sibTrans" cxnId="{F211C7BD-22C8-40E0-B967-08B2816DFD1F}">
      <dgm:prSet/>
      <dgm:spPr/>
      <dgm:t>
        <a:bodyPr/>
        <a:lstStyle/>
        <a:p>
          <a:endParaRPr lang="en-US"/>
        </a:p>
      </dgm:t>
    </dgm:pt>
    <dgm:pt modelId="{76C3AB1C-1300-4EE0-A844-0DFD35EA4E38}">
      <dgm:prSet/>
      <dgm:spPr/>
      <dgm:t>
        <a:bodyPr/>
        <a:lstStyle/>
        <a:p>
          <a:r>
            <a:rPr lang="en-US"/>
            <a:t>Unreadable Error Messages</a:t>
          </a:r>
        </a:p>
      </dgm:t>
    </dgm:pt>
    <dgm:pt modelId="{AEB8ADEB-33AE-46B2-A19E-67CB91A7D340}" type="parTrans" cxnId="{4D1CD5D5-808A-40E4-8A66-F54B0B817999}">
      <dgm:prSet/>
      <dgm:spPr/>
      <dgm:t>
        <a:bodyPr/>
        <a:lstStyle/>
        <a:p>
          <a:endParaRPr lang="en-US"/>
        </a:p>
      </dgm:t>
    </dgm:pt>
    <dgm:pt modelId="{18CA1BA6-102E-4F1F-8264-943974AC0A48}" type="sibTrans" cxnId="{4D1CD5D5-808A-40E4-8A66-F54B0B817999}">
      <dgm:prSet/>
      <dgm:spPr/>
      <dgm:t>
        <a:bodyPr/>
        <a:lstStyle/>
        <a:p>
          <a:endParaRPr lang="en-US"/>
        </a:p>
      </dgm:t>
    </dgm:pt>
    <dgm:pt modelId="{82A1830E-802C-4316-9714-CCE04EAEFC9C}">
      <dgm:prSet/>
      <dgm:spPr/>
      <dgm:t>
        <a:bodyPr/>
        <a:lstStyle/>
        <a:p>
          <a:r>
            <a:rPr lang="en-US"/>
            <a:t>No Cloud Backups</a:t>
          </a:r>
        </a:p>
      </dgm:t>
    </dgm:pt>
    <dgm:pt modelId="{974ADBEF-0717-4AF7-B2A8-5273EBF15E33}" type="parTrans" cxnId="{95969409-D5E3-4A23-8005-003E64334222}">
      <dgm:prSet/>
      <dgm:spPr/>
      <dgm:t>
        <a:bodyPr/>
        <a:lstStyle/>
        <a:p>
          <a:endParaRPr lang="en-US"/>
        </a:p>
      </dgm:t>
    </dgm:pt>
    <dgm:pt modelId="{8CDC0653-FC53-4820-89B6-78B0B0F328F8}" type="sibTrans" cxnId="{95969409-D5E3-4A23-8005-003E64334222}">
      <dgm:prSet/>
      <dgm:spPr/>
      <dgm:t>
        <a:bodyPr/>
        <a:lstStyle/>
        <a:p>
          <a:endParaRPr lang="en-US"/>
        </a:p>
      </dgm:t>
    </dgm:pt>
    <dgm:pt modelId="{1C572F5F-86B2-4E83-8AF7-BE175051DB08}">
      <dgm:prSet/>
      <dgm:spPr/>
      <dgm:t>
        <a:bodyPr/>
        <a:lstStyle/>
        <a:p>
          <a:r>
            <a:rPr lang="en-US"/>
            <a:t>Unable to Alert During Attack</a:t>
          </a:r>
        </a:p>
      </dgm:t>
    </dgm:pt>
    <dgm:pt modelId="{56F182CE-64C3-401A-BACE-78A647327AE7}" type="parTrans" cxnId="{E403BFB2-E0C1-477C-865D-DB34E4A0CBD2}">
      <dgm:prSet/>
      <dgm:spPr/>
      <dgm:t>
        <a:bodyPr/>
        <a:lstStyle/>
        <a:p>
          <a:endParaRPr lang="en-US"/>
        </a:p>
      </dgm:t>
    </dgm:pt>
    <dgm:pt modelId="{997FD3CA-892D-4F88-B2DC-6295BBF9BC27}" type="sibTrans" cxnId="{E403BFB2-E0C1-477C-865D-DB34E4A0CBD2}">
      <dgm:prSet/>
      <dgm:spPr/>
      <dgm:t>
        <a:bodyPr/>
        <a:lstStyle/>
        <a:p>
          <a:endParaRPr lang="en-US"/>
        </a:p>
      </dgm:t>
    </dgm:pt>
    <dgm:pt modelId="{A81EDF4A-3C78-4908-8150-48D422837C8D}" type="pres">
      <dgm:prSet presAssocID="{5B831272-AE8E-4798-B05C-4003B95FE2ED}" presName="linear" presStyleCnt="0">
        <dgm:presLayoutVars>
          <dgm:animLvl val="lvl"/>
          <dgm:resizeHandles val="exact"/>
        </dgm:presLayoutVars>
      </dgm:prSet>
      <dgm:spPr/>
    </dgm:pt>
    <dgm:pt modelId="{C847E3F7-2A5F-4644-9148-FD065466B56D}" type="pres">
      <dgm:prSet presAssocID="{D0DF3B1F-C255-4EB9-B053-DF3395478D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C5D986-E9E1-4968-9DBD-23010B7C132F}" type="pres">
      <dgm:prSet presAssocID="{AC3A6793-5652-424C-8DE4-A0A2432AD08A}" presName="spacer" presStyleCnt="0"/>
      <dgm:spPr/>
    </dgm:pt>
    <dgm:pt modelId="{E99A5202-61B0-478D-89B4-20BFDD9B3345}" type="pres">
      <dgm:prSet presAssocID="{76C3AB1C-1300-4EE0-A844-0DFD35EA4E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F98313-4F75-4E13-BEB3-DB8A6CAF1B2E}" type="pres">
      <dgm:prSet presAssocID="{18CA1BA6-102E-4F1F-8264-943974AC0A48}" presName="spacer" presStyleCnt="0"/>
      <dgm:spPr/>
    </dgm:pt>
    <dgm:pt modelId="{F05BE62B-A9AF-44C6-8560-78007AD078EC}" type="pres">
      <dgm:prSet presAssocID="{82A1830E-802C-4316-9714-CCE04EAEFC9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BF0D9B-347A-43ED-AC38-1C0D220B6FB0}" type="pres">
      <dgm:prSet presAssocID="{8CDC0653-FC53-4820-89B6-78B0B0F328F8}" presName="spacer" presStyleCnt="0"/>
      <dgm:spPr/>
    </dgm:pt>
    <dgm:pt modelId="{8507BE7E-661D-4340-93F2-0FFEDDDB5C5B}" type="pres">
      <dgm:prSet presAssocID="{1C572F5F-86B2-4E83-8AF7-BE175051DB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0BE2D02-C2DB-4A1F-9A1C-89783B762755}" type="presOf" srcId="{82A1830E-802C-4316-9714-CCE04EAEFC9C}" destId="{F05BE62B-A9AF-44C6-8560-78007AD078EC}" srcOrd="0" destOrd="0" presId="urn:microsoft.com/office/officeart/2005/8/layout/vList2"/>
    <dgm:cxn modelId="{95969409-D5E3-4A23-8005-003E64334222}" srcId="{5B831272-AE8E-4798-B05C-4003B95FE2ED}" destId="{82A1830E-802C-4316-9714-CCE04EAEFC9C}" srcOrd="2" destOrd="0" parTransId="{974ADBEF-0717-4AF7-B2A8-5273EBF15E33}" sibTransId="{8CDC0653-FC53-4820-89B6-78B0B0F328F8}"/>
    <dgm:cxn modelId="{20AD970F-F975-46BF-A2FC-BCCE1CB1BB29}" type="presOf" srcId="{76C3AB1C-1300-4EE0-A844-0DFD35EA4E38}" destId="{E99A5202-61B0-478D-89B4-20BFDD9B3345}" srcOrd="0" destOrd="0" presId="urn:microsoft.com/office/officeart/2005/8/layout/vList2"/>
    <dgm:cxn modelId="{4963CD5C-ED51-4437-B788-D5F67C9B098B}" type="presOf" srcId="{D0DF3B1F-C255-4EB9-B053-DF3395478D2A}" destId="{C847E3F7-2A5F-4644-9148-FD065466B56D}" srcOrd="0" destOrd="0" presId="urn:microsoft.com/office/officeart/2005/8/layout/vList2"/>
    <dgm:cxn modelId="{E403BFB2-E0C1-477C-865D-DB34E4A0CBD2}" srcId="{5B831272-AE8E-4798-B05C-4003B95FE2ED}" destId="{1C572F5F-86B2-4E83-8AF7-BE175051DB08}" srcOrd="3" destOrd="0" parTransId="{56F182CE-64C3-401A-BACE-78A647327AE7}" sibTransId="{997FD3CA-892D-4F88-B2DC-6295BBF9BC27}"/>
    <dgm:cxn modelId="{F211C7BD-22C8-40E0-B967-08B2816DFD1F}" srcId="{5B831272-AE8E-4798-B05C-4003B95FE2ED}" destId="{D0DF3B1F-C255-4EB9-B053-DF3395478D2A}" srcOrd="0" destOrd="0" parTransId="{21689DF3-E7AB-4128-939F-6C95889A5367}" sibTransId="{AC3A6793-5652-424C-8DE4-A0A2432AD08A}"/>
    <dgm:cxn modelId="{DE53BEC0-D489-474D-97C6-339895AE7DC5}" type="presOf" srcId="{5B831272-AE8E-4798-B05C-4003B95FE2ED}" destId="{A81EDF4A-3C78-4908-8150-48D422837C8D}" srcOrd="0" destOrd="0" presId="urn:microsoft.com/office/officeart/2005/8/layout/vList2"/>
    <dgm:cxn modelId="{3656F4D3-E07E-4154-AA81-D2A26213D80A}" type="presOf" srcId="{1C572F5F-86B2-4E83-8AF7-BE175051DB08}" destId="{8507BE7E-661D-4340-93F2-0FFEDDDB5C5B}" srcOrd="0" destOrd="0" presId="urn:microsoft.com/office/officeart/2005/8/layout/vList2"/>
    <dgm:cxn modelId="{4D1CD5D5-808A-40E4-8A66-F54B0B817999}" srcId="{5B831272-AE8E-4798-B05C-4003B95FE2ED}" destId="{76C3AB1C-1300-4EE0-A844-0DFD35EA4E38}" srcOrd="1" destOrd="0" parTransId="{AEB8ADEB-33AE-46B2-A19E-67CB91A7D340}" sibTransId="{18CA1BA6-102E-4F1F-8264-943974AC0A48}"/>
    <dgm:cxn modelId="{55511256-B0D7-401A-B37F-5561B988B57F}" type="presParOf" srcId="{A81EDF4A-3C78-4908-8150-48D422837C8D}" destId="{C847E3F7-2A5F-4644-9148-FD065466B56D}" srcOrd="0" destOrd="0" presId="urn:microsoft.com/office/officeart/2005/8/layout/vList2"/>
    <dgm:cxn modelId="{93417E59-F15E-499F-ACEE-BDCDFA9EDF43}" type="presParOf" srcId="{A81EDF4A-3C78-4908-8150-48D422837C8D}" destId="{1EC5D986-E9E1-4968-9DBD-23010B7C132F}" srcOrd="1" destOrd="0" presId="urn:microsoft.com/office/officeart/2005/8/layout/vList2"/>
    <dgm:cxn modelId="{A7CA59F9-0A53-405A-BDC2-824F300EAEE4}" type="presParOf" srcId="{A81EDF4A-3C78-4908-8150-48D422837C8D}" destId="{E99A5202-61B0-478D-89B4-20BFDD9B3345}" srcOrd="2" destOrd="0" presId="urn:microsoft.com/office/officeart/2005/8/layout/vList2"/>
    <dgm:cxn modelId="{4E17F1B0-26D0-4218-B196-86EE4E53D6B8}" type="presParOf" srcId="{A81EDF4A-3C78-4908-8150-48D422837C8D}" destId="{48F98313-4F75-4E13-BEB3-DB8A6CAF1B2E}" srcOrd="3" destOrd="0" presId="urn:microsoft.com/office/officeart/2005/8/layout/vList2"/>
    <dgm:cxn modelId="{3AB8E02F-471D-4E1D-B403-2B3DA62FBBE4}" type="presParOf" srcId="{A81EDF4A-3C78-4908-8150-48D422837C8D}" destId="{F05BE62B-A9AF-44C6-8560-78007AD078EC}" srcOrd="4" destOrd="0" presId="urn:microsoft.com/office/officeart/2005/8/layout/vList2"/>
    <dgm:cxn modelId="{8EC3FCFB-24ED-4EF5-A414-85DFFD819B62}" type="presParOf" srcId="{A81EDF4A-3C78-4908-8150-48D422837C8D}" destId="{1BBF0D9B-347A-43ED-AC38-1C0D220B6FB0}" srcOrd="5" destOrd="0" presId="urn:microsoft.com/office/officeart/2005/8/layout/vList2"/>
    <dgm:cxn modelId="{D8047BD3-CBF8-44BA-8AAF-96FCCEE207D2}" type="presParOf" srcId="{A81EDF4A-3C78-4908-8150-48D422837C8D}" destId="{8507BE7E-661D-4340-93F2-0FFEDDDB5C5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D54AF-24C5-42DD-8CB3-FAAA346C9117}">
      <dsp:nvSpPr>
        <dsp:cNvPr id="0" name=""/>
        <dsp:cNvSpPr/>
      </dsp:nvSpPr>
      <dsp:spPr>
        <a:xfrm>
          <a:off x="0" y="40466"/>
          <a:ext cx="5955658" cy="12548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Incorrect Access Permissions</a:t>
          </a:r>
        </a:p>
      </dsp:txBody>
      <dsp:txXfrm>
        <a:off x="61256" y="101722"/>
        <a:ext cx="5833146" cy="1132313"/>
      </dsp:txXfrm>
    </dsp:sp>
    <dsp:sp modelId="{C39121C9-775A-496A-9E51-778F382C2D90}">
      <dsp:nvSpPr>
        <dsp:cNvPr id="0" name=""/>
        <dsp:cNvSpPr/>
      </dsp:nvSpPr>
      <dsp:spPr>
        <a:xfrm>
          <a:off x="0" y="1390331"/>
          <a:ext cx="5955658" cy="1254825"/>
        </a:xfrm>
        <a:prstGeom prst="roundRect">
          <a:avLst/>
        </a:prstGeom>
        <a:gradFill rotWithShape="0">
          <a:gsLst>
            <a:gs pos="0">
              <a:schemeClr val="accent2">
                <a:hueOff val="-452831"/>
                <a:satOff val="6353"/>
                <a:lumOff val="13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52831"/>
                <a:satOff val="6353"/>
                <a:lumOff val="13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52831"/>
                <a:satOff val="6353"/>
                <a:lumOff val="13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Horizontal/Vertical Privilege Escalation</a:t>
          </a:r>
        </a:p>
      </dsp:txBody>
      <dsp:txXfrm>
        <a:off x="61256" y="1451587"/>
        <a:ext cx="5833146" cy="1132313"/>
      </dsp:txXfrm>
    </dsp:sp>
    <dsp:sp modelId="{D8034CC6-BCB3-4EAA-A2D2-95DDC7D1EDC0}">
      <dsp:nvSpPr>
        <dsp:cNvPr id="0" name=""/>
        <dsp:cNvSpPr/>
      </dsp:nvSpPr>
      <dsp:spPr>
        <a:xfrm>
          <a:off x="0" y="2740197"/>
          <a:ext cx="5955658" cy="1254825"/>
        </a:xfrm>
        <a:prstGeom prst="roundRect">
          <a:avLst/>
        </a:prstGeom>
        <a:gradFill rotWithShape="0">
          <a:gsLst>
            <a:gs pos="0">
              <a:schemeClr val="accent2">
                <a:hueOff val="-905661"/>
                <a:satOff val="12706"/>
                <a:lumOff val="26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905661"/>
                <a:satOff val="12706"/>
                <a:lumOff val="26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905661"/>
                <a:satOff val="12706"/>
                <a:lumOff val="26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Parameter Tampering</a:t>
          </a:r>
        </a:p>
      </dsp:txBody>
      <dsp:txXfrm>
        <a:off x="61256" y="2801453"/>
        <a:ext cx="5833146" cy="1132313"/>
      </dsp:txXfrm>
    </dsp:sp>
    <dsp:sp modelId="{B1553B48-D378-4188-8953-0598672AAABA}">
      <dsp:nvSpPr>
        <dsp:cNvPr id="0" name=""/>
        <dsp:cNvSpPr/>
      </dsp:nvSpPr>
      <dsp:spPr>
        <a:xfrm>
          <a:off x="0" y="4090062"/>
          <a:ext cx="5955658" cy="1254825"/>
        </a:xfrm>
        <a:prstGeom prst="roundRect">
          <a:avLst/>
        </a:prstGeom>
        <a:gradFill rotWithShape="0">
          <a:gsLst>
            <a:gs pos="0">
              <a:schemeClr val="accent2">
                <a:hueOff val="-1358492"/>
                <a:satOff val="19059"/>
                <a:lumOff val="392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8492"/>
                <a:satOff val="19059"/>
                <a:lumOff val="392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8492"/>
                <a:satOff val="19059"/>
                <a:lumOff val="392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Metadata Manipulation</a:t>
          </a:r>
        </a:p>
      </dsp:txBody>
      <dsp:txXfrm>
        <a:off x="61256" y="4151318"/>
        <a:ext cx="5833146" cy="11323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41E35-3ACF-43ED-BA61-B1D4B447CF4C}">
      <dsp:nvSpPr>
        <dsp:cNvPr id="0" name=""/>
        <dsp:cNvSpPr/>
      </dsp:nvSpPr>
      <dsp:spPr>
        <a:xfrm>
          <a:off x="0" y="1856"/>
          <a:ext cx="5955658" cy="12741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Client Provides Malicious URLs</a:t>
          </a:r>
        </a:p>
      </dsp:txBody>
      <dsp:txXfrm>
        <a:off x="62198" y="64054"/>
        <a:ext cx="5831262" cy="1149734"/>
      </dsp:txXfrm>
    </dsp:sp>
    <dsp:sp modelId="{620C536C-C51C-4018-A96A-CA691B053F26}">
      <dsp:nvSpPr>
        <dsp:cNvPr id="0" name=""/>
        <dsp:cNvSpPr/>
      </dsp:nvSpPr>
      <dsp:spPr>
        <a:xfrm>
          <a:off x="0" y="1371027"/>
          <a:ext cx="5955658" cy="1274130"/>
        </a:xfrm>
        <a:prstGeom prst="roundRect">
          <a:avLst/>
        </a:prstGeom>
        <a:gradFill rotWithShape="0">
          <a:gsLst>
            <a:gs pos="0">
              <a:schemeClr val="accent2">
                <a:hueOff val="-452831"/>
                <a:satOff val="6353"/>
                <a:lumOff val="13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52831"/>
                <a:satOff val="6353"/>
                <a:lumOff val="13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52831"/>
                <a:satOff val="6353"/>
                <a:lumOff val="13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Upload Vulnerabilities</a:t>
          </a:r>
        </a:p>
      </dsp:txBody>
      <dsp:txXfrm>
        <a:off x="62198" y="1433225"/>
        <a:ext cx="5831262" cy="1149734"/>
      </dsp:txXfrm>
    </dsp:sp>
    <dsp:sp modelId="{9871CA0F-E13F-4D67-92A2-34005014DF20}">
      <dsp:nvSpPr>
        <dsp:cNvPr id="0" name=""/>
        <dsp:cNvSpPr/>
      </dsp:nvSpPr>
      <dsp:spPr>
        <a:xfrm>
          <a:off x="0" y="2740197"/>
          <a:ext cx="5955658" cy="1274130"/>
        </a:xfrm>
        <a:prstGeom prst="roundRect">
          <a:avLst/>
        </a:prstGeom>
        <a:gradFill rotWithShape="0">
          <a:gsLst>
            <a:gs pos="0">
              <a:schemeClr val="accent2">
                <a:hueOff val="-905661"/>
                <a:satOff val="12706"/>
                <a:lumOff val="26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905661"/>
                <a:satOff val="12706"/>
                <a:lumOff val="26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905661"/>
                <a:satOff val="12706"/>
                <a:lumOff val="26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TOCTOU Attacks</a:t>
          </a:r>
        </a:p>
      </dsp:txBody>
      <dsp:txXfrm>
        <a:off x="62198" y="2802395"/>
        <a:ext cx="5831262" cy="1149734"/>
      </dsp:txXfrm>
    </dsp:sp>
    <dsp:sp modelId="{17E69F54-EA1F-4CE2-884D-FA1B407874B9}">
      <dsp:nvSpPr>
        <dsp:cNvPr id="0" name=""/>
        <dsp:cNvSpPr/>
      </dsp:nvSpPr>
      <dsp:spPr>
        <a:xfrm>
          <a:off x="0" y="4109367"/>
          <a:ext cx="5955658" cy="1274130"/>
        </a:xfrm>
        <a:prstGeom prst="roundRect">
          <a:avLst/>
        </a:prstGeom>
        <a:gradFill rotWithShape="0">
          <a:gsLst>
            <a:gs pos="0">
              <a:schemeClr val="accent2">
                <a:hueOff val="-1358492"/>
                <a:satOff val="19059"/>
                <a:lumOff val="392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8492"/>
                <a:satOff val="19059"/>
                <a:lumOff val="392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8492"/>
                <a:satOff val="19059"/>
                <a:lumOff val="392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Read/Download Files from the LAN</a:t>
          </a:r>
        </a:p>
      </dsp:txBody>
      <dsp:txXfrm>
        <a:off x="62198" y="4171565"/>
        <a:ext cx="5831262" cy="1149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575A0-BEBC-41C6-A4A2-DC8B2098C2F1}">
      <dsp:nvSpPr>
        <dsp:cNvPr id="0" name=""/>
        <dsp:cNvSpPr/>
      </dsp:nvSpPr>
      <dsp:spPr>
        <a:xfrm>
          <a:off x="0" y="40466"/>
          <a:ext cx="5955658" cy="12548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Keys in Repository</a:t>
          </a:r>
        </a:p>
      </dsp:txBody>
      <dsp:txXfrm>
        <a:off x="61256" y="101722"/>
        <a:ext cx="5833146" cy="1132313"/>
      </dsp:txXfrm>
    </dsp:sp>
    <dsp:sp modelId="{7BE5C3B3-5DE0-4153-962C-1D9AD1CC6BBC}">
      <dsp:nvSpPr>
        <dsp:cNvPr id="0" name=""/>
        <dsp:cNvSpPr/>
      </dsp:nvSpPr>
      <dsp:spPr>
        <a:xfrm>
          <a:off x="0" y="1390331"/>
          <a:ext cx="5955658" cy="1254825"/>
        </a:xfrm>
        <a:prstGeom prst="roundRect">
          <a:avLst/>
        </a:prstGeom>
        <a:gradFill rotWithShape="0">
          <a:gsLst>
            <a:gs pos="0">
              <a:schemeClr val="accent2">
                <a:hueOff val="-452831"/>
                <a:satOff val="6353"/>
                <a:lumOff val="13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52831"/>
                <a:satOff val="6353"/>
                <a:lumOff val="13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52831"/>
                <a:satOff val="6353"/>
                <a:lumOff val="13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Unencrypted Data Transmissions</a:t>
          </a:r>
        </a:p>
      </dsp:txBody>
      <dsp:txXfrm>
        <a:off x="61256" y="1451587"/>
        <a:ext cx="5833146" cy="1132313"/>
      </dsp:txXfrm>
    </dsp:sp>
    <dsp:sp modelId="{5F9FABB0-A166-4447-90AF-EE64BBF7BE11}">
      <dsp:nvSpPr>
        <dsp:cNvPr id="0" name=""/>
        <dsp:cNvSpPr/>
      </dsp:nvSpPr>
      <dsp:spPr>
        <a:xfrm>
          <a:off x="0" y="2740197"/>
          <a:ext cx="5955658" cy="1254825"/>
        </a:xfrm>
        <a:prstGeom prst="roundRect">
          <a:avLst/>
        </a:prstGeom>
        <a:gradFill rotWithShape="0">
          <a:gsLst>
            <a:gs pos="0">
              <a:schemeClr val="accent2">
                <a:hueOff val="-905661"/>
                <a:satOff val="12706"/>
                <a:lumOff val="26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905661"/>
                <a:satOff val="12706"/>
                <a:lumOff val="26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905661"/>
                <a:satOff val="12706"/>
                <a:lumOff val="26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Obsolete Encryption (MD5, SHA1)</a:t>
          </a:r>
        </a:p>
      </dsp:txBody>
      <dsp:txXfrm>
        <a:off x="61256" y="2801453"/>
        <a:ext cx="5833146" cy="1132313"/>
      </dsp:txXfrm>
    </dsp:sp>
    <dsp:sp modelId="{FF62DC72-792F-4F9B-B75C-F019D32658D9}">
      <dsp:nvSpPr>
        <dsp:cNvPr id="0" name=""/>
        <dsp:cNvSpPr/>
      </dsp:nvSpPr>
      <dsp:spPr>
        <a:xfrm>
          <a:off x="0" y="4090062"/>
          <a:ext cx="5955658" cy="1254825"/>
        </a:xfrm>
        <a:prstGeom prst="roundRect">
          <a:avLst/>
        </a:prstGeom>
        <a:gradFill rotWithShape="0">
          <a:gsLst>
            <a:gs pos="0">
              <a:schemeClr val="accent2">
                <a:hueOff val="-1358492"/>
                <a:satOff val="19059"/>
                <a:lumOff val="392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8492"/>
                <a:satOff val="19059"/>
                <a:lumOff val="392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8492"/>
                <a:satOff val="19059"/>
                <a:lumOff val="392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Unseeded Randomness</a:t>
          </a:r>
        </a:p>
      </dsp:txBody>
      <dsp:txXfrm>
        <a:off x="61256" y="4151318"/>
        <a:ext cx="5833146" cy="1132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BBA29-BAA0-45AD-B7D5-901C6407C5A1}">
      <dsp:nvSpPr>
        <dsp:cNvPr id="0" name=""/>
        <dsp:cNvSpPr/>
      </dsp:nvSpPr>
      <dsp:spPr>
        <a:xfrm>
          <a:off x="0" y="647876"/>
          <a:ext cx="5955658" cy="936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Unsanitized User Input</a:t>
          </a:r>
        </a:p>
      </dsp:txBody>
      <dsp:txXfrm>
        <a:off x="45692" y="693568"/>
        <a:ext cx="5864274" cy="844616"/>
      </dsp:txXfrm>
    </dsp:sp>
    <dsp:sp modelId="{8091D670-1257-4456-8421-0C2DE4DB0876}">
      <dsp:nvSpPr>
        <dsp:cNvPr id="0" name=""/>
        <dsp:cNvSpPr/>
      </dsp:nvSpPr>
      <dsp:spPr>
        <a:xfrm>
          <a:off x="0" y="1699077"/>
          <a:ext cx="5955658" cy="936000"/>
        </a:xfrm>
        <a:prstGeom prst="roundRect">
          <a:avLst/>
        </a:prstGeom>
        <a:gradFill rotWithShape="0">
          <a:gsLst>
            <a:gs pos="0">
              <a:schemeClr val="accent2">
                <a:hueOff val="-452831"/>
                <a:satOff val="6353"/>
                <a:lumOff val="13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52831"/>
                <a:satOff val="6353"/>
                <a:lumOff val="13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52831"/>
                <a:satOff val="6353"/>
                <a:lumOff val="13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SQL Injection</a:t>
          </a:r>
        </a:p>
      </dsp:txBody>
      <dsp:txXfrm>
        <a:off x="45692" y="1744769"/>
        <a:ext cx="5864274" cy="844616"/>
      </dsp:txXfrm>
    </dsp:sp>
    <dsp:sp modelId="{FBD35ABD-C7E5-4F52-8C55-A144D1F0F020}">
      <dsp:nvSpPr>
        <dsp:cNvPr id="0" name=""/>
        <dsp:cNvSpPr/>
      </dsp:nvSpPr>
      <dsp:spPr>
        <a:xfrm>
          <a:off x="0" y="2750276"/>
          <a:ext cx="5955658" cy="936000"/>
        </a:xfrm>
        <a:prstGeom prst="roundRect">
          <a:avLst/>
        </a:prstGeom>
        <a:gradFill rotWithShape="0">
          <a:gsLst>
            <a:gs pos="0">
              <a:schemeClr val="accent2">
                <a:hueOff val="-905661"/>
                <a:satOff val="12706"/>
                <a:lumOff val="26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905661"/>
                <a:satOff val="12706"/>
                <a:lumOff val="26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905661"/>
                <a:satOff val="12706"/>
                <a:lumOff val="26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Cross-Site Scripting</a:t>
          </a:r>
        </a:p>
      </dsp:txBody>
      <dsp:txXfrm>
        <a:off x="45692" y="2795968"/>
        <a:ext cx="5864274" cy="844616"/>
      </dsp:txXfrm>
    </dsp:sp>
    <dsp:sp modelId="{C2FFCC5E-EE09-4A05-82FE-C400AF883E26}">
      <dsp:nvSpPr>
        <dsp:cNvPr id="0" name=""/>
        <dsp:cNvSpPr/>
      </dsp:nvSpPr>
      <dsp:spPr>
        <a:xfrm>
          <a:off x="0" y="3801477"/>
          <a:ext cx="5955658" cy="936000"/>
        </a:xfrm>
        <a:prstGeom prst="roundRect">
          <a:avLst/>
        </a:prstGeom>
        <a:gradFill rotWithShape="0">
          <a:gsLst>
            <a:gs pos="0">
              <a:schemeClr val="accent2">
                <a:hueOff val="-1358492"/>
                <a:satOff val="19059"/>
                <a:lumOff val="392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8492"/>
                <a:satOff val="19059"/>
                <a:lumOff val="392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8492"/>
                <a:satOff val="19059"/>
                <a:lumOff val="392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External Control of Path</a:t>
          </a:r>
        </a:p>
      </dsp:txBody>
      <dsp:txXfrm>
        <a:off x="45692" y="3847169"/>
        <a:ext cx="5864274" cy="844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0ADA0-9206-45AE-B180-C2301C62DB4E}">
      <dsp:nvSpPr>
        <dsp:cNvPr id="0" name=""/>
        <dsp:cNvSpPr/>
      </dsp:nvSpPr>
      <dsp:spPr>
        <a:xfrm>
          <a:off x="0" y="1856"/>
          <a:ext cx="5955658" cy="12741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Different from Insecure Implementation</a:t>
          </a:r>
        </a:p>
      </dsp:txBody>
      <dsp:txXfrm>
        <a:off x="62198" y="64054"/>
        <a:ext cx="5831262" cy="1149734"/>
      </dsp:txXfrm>
    </dsp:sp>
    <dsp:sp modelId="{E40D46BF-E36E-47BB-8246-BFE36645B5CC}">
      <dsp:nvSpPr>
        <dsp:cNvPr id="0" name=""/>
        <dsp:cNvSpPr/>
      </dsp:nvSpPr>
      <dsp:spPr>
        <a:xfrm>
          <a:off x="0" y="1371027"/>
          <a:ext cx="5955658" cy="1274130"/>
        </a:xfrm>
        <a:prstGeom prst="roundRect">
          <a:avLst/>
        </a:prstGeom>
        <a:gradFill rotWithShape="0">
          <a:gsLst>
            <a:gs pos="0">
              <a:schemeClr val="accent2">
                <a:hueOff val="-452831"/>
                <a:satOff val="6353"/>
                <a:lumOff val="13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52831"/>
                <a:satOff val="6353"/>
                <a:lumOff val="13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52831"/>
                <a:satOff val="6353"/>
                <a:lumOff val="13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“Work as Intended”</a:t>
          </a:r>
        </a:p>
      </dsp:txBody>
      <dsp:txXfrm>
        <a:off x="62198" y="1433225"/>
        <a:ext cx="5831262" cy="1149734"/>
      </dsp:txXfrm>
    </dsp:sp>
    <dsp:sp modelId="{54A1BB0C-7CFD-4E2C-ADCB-A9FE9A5131EF}">
      <dsp:nvSpPr>
        <dsp:cNvPr id="0" name=""/>
        <dsp:cNvSpPr/>
      </dsp:nvSpPr>
      <dsp:spPr>
        <a:xfrm>
          <a:off x="0" y="2740197"/>
          <a:ext cx="5955658" cy="1274130"/>
        </a:xfrm>
        <a:prstGeom prst="roundRect">
          <a:avLst/>
        </a:prstGeom>
        <a:gradFill rotWithShape="0">
          <a:gsLst>
            <a:gs pos="0">
              <a:schemeClr val="accent2">
                <a:hueOff val="-905661"/>
                <a:satOff val="12706"/>
                <a:lumOff val="26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905661"/>
                <a:satOff val="12706"/>
                <a:lumOff val="26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905661"/>
                <a:satOff val="12706"/>
                <a:lumOff val="26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Web-Scraping</a:t>
          </a:r>
        </a:p>
      </dsp:txBody>
      <dsp:txXfrm>
        <a:off x="62198" y="2802395"/>
        <a:ext cx="5831262" cy="1149734"/>
      </dsp:txXfrm>
    </dsp:sp>
    <dsp:sp modelId="{81DA02F0-B07D-4663-89E1-197DF3E08772}">
      <dsp:nvSpPr>
        <dsp:cNvPr id="0" name=""/>
        <dsp:cNvSpPr/>
      </dsp:nvSpPr>
      <dsp:spPr>
        <a:xfrm>
          <a:off x="0" y="4109367"/>
          <a:ext cx="5955658" cy="1274130"/>
        </a:xfrm>
        <a:prstGeom prst="roundRect">
          <a:avLst/>
        </a:prstGeom>
        <a:gradFill rotWithShape="0">
          <a:gsLst>
            <a:gs pos="0">
              <a:schemeClr val="accent2">
                <a:hueOff val="-1358492"/>
                <a:satOff val="19059"/>
                <a:lumOff val="392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8492"/>
                <a:satOff val="19059"/>
                <a:lumOff val="392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8492"/>
                <a:satOff val="19059"/>
                <a:lumOff val="392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Item Scalping</a:t>
          </a:r>
        </a:p>
      </dsp:txBody>
      <dsp:txXfrm>
        <a:off x="62198" y="4171565"/>
        <a:ext cx="5831262" cy="11497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4F05A-B291-429E-90D3-5409FEA1158F}">
      <dsp:nvSpPr>
        <dsp:cNvPr id="0" name=""/>
        <dsp:cNvSpPr/>
      </dsp:nvSpPr>
      <dsp:spPr>
        <a:xfrm>
          <a:off x="0" y="954596"/>
          <a:ext cx="5955658" cy="79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Poor Configuration of Server</a:t>
          </a:r>
        </a:p>
      </dsp:txBody>
      <dsp:txXfrm>
        <a:off x="38838" y="993434"/>
        <a:ext cx="5877982" cy="717924"/>
      </dsp:txXfrm>
    </dsp:sp>
    <dsp:sp modelId="{047BC4F2-6B79-4CD1-880B-5E33678E40C7}">
      <dsp:nvSpPr>
        <dsp:cNvPr id="0" name=""/>
        <dsp:cNvSpPr/>
      </dsp:nvSpPr>
      <dsp:spPr>
        <a:xfrm>
          <a:off x="0" y="1848117"/>
          <a:ext cx="5955658" cy="795600"/>
        </a:xfrm>
        <a:prstGeom prst="roundRect">
          <a:avLst/>
        </a:prstGeom>
        <a:gradFill rotWithShape="0">
          <a:gsLst>
            <a:gs pos="0">
              <a:schemeClr val="accent2">
                <a:hueOff val="-452831"/>
                <a:satOff val="6353"/>
                <a:lumOff val="13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52831"/>
                <a:satOff val="6353"/>
                <a:lumOff val="13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52831"/>
                <a:satOff val="6353"/>
                <a:lumOff val="13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Default Credentials/Settings</a:t>
          </a:r>
        </a:p>
      </dsp:txBody>
      <dsp:txXfrm>
        <a:off x="38838" y="1886955"/>
        <a:ext cx="5877982" cy="717924"/>
      </dsp:txXfrm>
    </dsp:sp>
    <dsp:sp modelId="{62AB2E50-38F3-4AFC-8872-707B5B0A5164}">
      <dsp:nvSpPr>
        <dsp:cNvPr id="0" name=""/>
        <dsp:cNvSpPr/>
      </dsp:nvSpPr>
      <dsp:spPr>
        <a:xfrm>
          <a:off x="0" y="2741637"/>
          <a:ext cx="5955658" cy="795600"/>
        </a:xfrm>
        <a:prstGeom prst="roundRect">
          <a:avLst/>
        </a:prstGeom>
        <a:gradFill rotWithShape="0">
          <a:gsLst>
            <a:gs pos="0">
              <a:schemeClr val="accent2">
                <a:hueOff val="-905661"/>
                <a:satOff val="12706"/>
                <a:lumOff val="26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905661"/>
                <a:satOff val="12706"/>
                <a:lumOff val="26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905661"/>
                <a:satOff val="12706"/>
                <a:lumOff val="26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Directory Listing Enabled</a:t>
          </a:r>
        </a:p>
      </dsp:txBody>
      <dsp:txXfrm>
        <a:off x="38838" y="2780475"/>
        <a:ext cx="5877982" cy="717924"/>
      </dsp:txXfrm>
    </dsp:sp>
    <dsp:sp modelId="{A0280765-F22B-4E29-B5D8-4530FD284C77}">
      <dsp:nvSpPr>
        <dsp:cNvPr id="0" name=""/>
        <dsp:cNvSpPr/>
      </dsp:nvSpPr>
      <dsp:spPr>
        <a:xfrm>
          <a:off x="0" y="3635157"/>
          <a:ext cx="5955658" cy="795600"/>
        </a:xfrm>
        <a:prstGeom prst="roundRect">
          <a:avLst/>
        </a:prstGeom>
        <a:gradFill rotWithShape="0">
          <a:gsLst>
            <a:gs pos="0">
              <a:schemeClr val="accent2">
                <a:hueOff val="-1358492"/>
                <a:satOff val="19059"/>
                <a:lumOff val="392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8492"/>
                <a:satOff val="19059"/>
                <a:lumOff val="392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8492"/>
                <a:satOff val="19059"/>
                <a:lumOff val="392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Detailed Error Messages</a:t>
          </a:r>
        </a:p>
      </dsp:txBody>
      <dsp:txXfrm>
        <a:off x="38838" y="3673995"/>
        <a:ext cx="5877982" cy="7179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CA0DF-9655-415B-9012-183A5FA70E33}">
      <dsp:nvSpPr>
        <dsp:cNvPr id="0" name=""/>
        <dsp:cNvSpPr/>
      </dsp:nvSpPr>
      <dsp:spPr>
        <a:xfrm>
          <a:off x="0" y="948917"/>
          <a:ext cx="6261100" cy="842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Check CWE or </a:t>
          </a:r>
          <a:r>
            <a:rPr lang="en-US" sz="3600" kern="1200" dirty="0" err="1"/>
            <a:t>ExploitDB</a:t>
          </a:r>
          <a:endParaRPr lang="en-US" sz="3600" kern="1200" dirty="0"/>
        </a:p>
      </dsp:txBody>
      <dsp:txXfrm>
        <a:off x="41123" y="990040"/>
        <a:ext cx="6178854" cy="760154"/>
      </dsp:txXfrm>
    </dsp:sp>
    <dsp:sp modelId="{D3710DAE-58BD-4EF6-B765-78339192C515}">
      <dsp:nvSpPr>
        <dsp:cNvPr id="0" name=""/>
        <dsp:cNvSpPr/>
      </dsp:nvSpPr>
      <dsp:spPr>
        <a:xfrm>
          <a:off x="0" y="1894997"/>
          <a:ext cx="6261100" cy="842400"/>
        </a:xfrm>
        <a:prstGeom prst="roundRect">
          <a:avLst/>
        </a:prstGeom>
        <a:gradFill rotWithShape="0">
          <a:gsLst>
            <a:gs pos="0">
              <a:schemeClr val="accent2">
                <a:hueOff val="-452831"/>
                <a:satOff val="6353"/>
                <a:lumOff val="13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52831"/>
                <a:satOff val="6353"/>
                <a:lumOff val="13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52831"/>
                <a:satOff val="6353"/>
                <a:lumOff val="13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Check Version # on Software</a:t>
          </a:r>
        </a:p>
      </dsp:txBody>
      <dsp:txXfrm>
        <a:off x="41123" y="1936120"/>
        <a:ext cx="6178854" cy="760154"/>
      </dsp:txXfrm>
    </dsp:sp>
    <dsp:sp modelId="{E7A1A866-2A33-4EE3-AC51-AC45E1C91643}">
      <dsp:nvSpPr>
        <dsp:cNvPr id="0" name=""/>
        <dsp:cNvSpPr/>
      </dsp:nvSpPr>
      <dsp:spPr>
        <a:xfrm>
          <a:off x="0" y="2841077"/>
          <a:ext cx="6261100" cy="842400"/>
        </a:xfrm>
        <a:prstGeom prst="roundRect">
          <a:avLst/>
        </a:prstGeom>
        <a:gradFill rotWithShape="0">
          <a:gsLst>
            <a:gs pos="0">
              <a:schemeClr val="accent2">
                <a:hueOff val="-905661"/>
                <a:satOff val="12706"/>
                <a:lumOff val="26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905661"/>
                <a:satOff val="12706"/>
                <a:lumOff val="26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905661"/>
                <a:satOff val="12706"/>
                <a:lumOff val="26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Check Security Bulletins</a:t>
          </a:r>
        </a:p>
      </dsp:txBody>
      <dsp:txXfrm>
        <a:off x="41123" y="2882200"/>
        <a:ext cx="6178854" cy="760154"/>
      </dsp:txXfrm>
    </dsp:sp>
    <dsp:sp modelId="{C9CC1FAF-8F48-452C-9A74-4A34C9D9A384}">
      <dsp:nvSpPr>
        <dsp:cNvPr id="0" name=""/>
        <dsp:cNvSpPr/>
      </dsp:nvSpPr>
      <dsp:spPr>
        <a:xfrm>
          <a:off x="0" y="3787157"/>
          <a:ext cx="6261100" cy="842400"/>
        </a:xfrm>
        <a:prstGeom prst="roundRect">
          <a:avLst/>
        </a:prstGeom>
        <a:gradFill rotWithShape="0">
          <a:gsLst>
            <a:gs pos="0">
              <a:schemeClr val="accent2">
                <a:hueOff val="-1358492"/>
                <a:satOff val="19059"/>
                <a:lumOff val="392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8492"/>
                <a:satOff val="19059"/>
                <a:lumOff val="392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8492"/>
                <a:satOff val="19059"/>
                <a:lumOff val="392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 Software/Hardware</a:t>
          </a:r>
        </a:p>
      </dsp:txBody>
      <dsp:txXfrm>
        <a:off x="41123" y="3828280"/>
        <a:ext cx="6178854" cy="7601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7F970-E04C-4D85-91FA-13B4AD1CF3A9}">
      <dsp:nvSpPr>
        <dsp:cNvPr id="0" name=""/>
        <dsp:cNvSpPr/>
      </dsp:nvSpPr>
      <dsp:spPr>
        <a:xfrm>
          <a:off x="0" y="40466"/>
          <a:ext cx="5955658" cy="12548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Permits Automated Attacks</a:t>
          </a:r>
        </a:p>
      </dsp:txBody>
      <dsp:txXfrm>
        <a:off x="61256" y="101722"/>
        <a:ext cx="5833146" cy="1132313"/>
      </dsp:txXfrm>
    </dsp:sp>
    <dsp:sp modelId="{5F428FBB-61CC-4B46-959B-2D4A34E3341B}">
      <dsp:nvSpPr>
        <dsp:cNvPr id="0" name=""/>
        <dsp:cNvSpPr/>
      </dsp:nvSpPr>
      <dsp:spPr>
        <a:xfrm>
          <a:off x="0" y="1390331"/>
          <a:ext cx="5955658" cy="1254825"/>
        </a:xfrm>
        <a:prstGeom prst="roundRect">
          <a:avLst/>
        </a:prstGeom>
        <a:gradFill rotWithShape="0">
          <a:gsLst>
            <a:gs pos="0">
              <a:schemeClr val="accent2">
                <a:hueOff val="-452831"/>
                <a:satOff val="6353"/>
                <a:lumOff val="13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52831"/>
                <a:satOff val="6353"/>
                <a:lumOff val="13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52831"/>
                <a:satOff val="6353"/>
                <a:lumOff val="13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Permits Weak Passwords</a:t>
          </a:r>
        </a:p>
      </dsp:txBody>
      <dsp:txXfrm>
        <a:off x="61256" y="1451587"/>
        <a:ext cx="5833146" cy="1132313"/>
      </dsp:txXfrm>
    </dsp:sp>
    <dsp:sp modelId="{6ACDE61C-AC07-46EB-8E4F-E261D4028724}">
      <dsp:nvSpPr>
        <dsp:cNvPr id="0" name=""/>
        <dsp:cNvSpPr/>
      </dsp:nvSpPr>
      <dsp:spPr>
        <a:xfrm>
          <a:off x="0" y="2740197"/>
          <a:ext cx="5955658" cy="1254825"/>
        </a:xfrm>
        <a:prstGeom prst="roundRect">
          <a:avLst/>
        </a:prstGeom>
        <a:gradFill rotWithShape="0">
          <a:gsLst>
            <a:gs pos="0">
              <a:schemeClr val="accent2">
                <a:hueOff val="-905661"/>
                <a:satOff val="12706"/>
                <a:lumOff val="26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905661"/>
                <a:satOff val="12706"/>
                <a:lumOff val="26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905661"/>
                <a:satOff val="12706"/>
                <a:lumOff val="26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Ineffective Multi-Factor Authentication</a:t>
          </a:r>
        </a:p>
      </dsp:txBody>
      <dsp:txXfrm>
        <a:off x="61256" y="2801453"/>
        <a:ext cx="5833146" cy="1132313"/>
      </dsp:txXfrm>
    </dsp:sp>
    <dsp:sp modelId="{42C1525B-0B38-4C26-A483-86EDCC67148D}">
      <dsp:nvSpPr>
        <dsp:cNvPr id="0" name=""/>
        <dsp:cNvSpPr/>
      </dsp:nvSpPr>
      <dsp:spPr>
        <a:xfrm>
          <a:off x="0" y="4090062"/>
          <a:ext cx="5955658" cy="1254825"/>
        </a:xfrm>
        <a:prstGeom prst="roundRect">
          <a:avLst/>
        </a:prstGeom>
        <a:gradFill rotWithShape="0">
          <a:gsLst>
            <a:gs pos="0">
              <a:schemeClr val="accent2">
                <a:hueOff val="-1358492"/>
                <a:satOff val="19059"/>
                <a:lumOff val="392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8492"/>
                <a:satOff val="19059"/>
                <a:lumOff val="392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8492"/>
                <a:satOff val="19059"/>
                <a:lumOff val="392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Poorly Designed Password Resets</a:t>
          </a:r>
        </a:p>
      </dsp:txBody>
      <dsp:txXfrm>
        <a:off x="61256" y="4151318"/>
        <a:ext cx="5833146" cy="11323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95937-89A3-4EBC-A2A9-D412E75DEB15}">
      <dsp:nvSpPr>
        <dsp:cNvPr id="0" name=""/>
        <dsp:cNvSpPr/>
      </dsp:nvSpPr>
      <dsp:spPr>
        <a:xfrm>
          <a:off x="0" y="40466"/>
          <a:ext cx="5955658" cy="12548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Unsafe Plugins/Repositories</a:t>
          </a:r>
        </a:p>
      </dsp:txBody>
      <dsp:txXfrm>
        <a:off x="61256" y="101722"/>
        <a:ext cx="5833146" cy="1132313"/>
      </dsp:txXfrm>
    </dsp:sp>
    <dsp:sp modelId="{03005EAB-90B2-4493-BF7B-8DDF13ECE975}">
      <dsp:nvSpPr>
        <dsp:cNvPr id="0" name=""/>
        <dsp:cNvSpPr/>
      </dsp:nvSpPr>
      <dsp:spPr>
        <a:xfrm>
          <a:off x="0" y="1390331"/>
          <a:ext cx="5955658" cy="1254825"/>
        </a:xfrm>
        <a:prstGeom prst="roundRect">
          <a:avLst/>
        </a:prstGeom>
        <a:gradFill rotWithShape="0">
          <a:gsLst>
            <a:gs pos="0">
              <a:schemeClr val="accent2">
                <a:hueOff val="-452831"/>
                <a:satOff val="6353"/>
                <a:lumOff val="13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52831"/>
                <a:satOff val="6353"/>
                <a:lumOff val="13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52831"/>
                <a:satOff val="6353"/>
                <a:lumOff val="13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Software Owned by Malicious Entity</a:t>
          </a:r>
        </a:p>
      </dsp:txBody>
      <dsp:txXfrm>
        <a:off x="61256" y="1451587"/>
        <a:ext cx="5833146" cy="1132313"/>
      </dsp:txXfrm>
    </dsp:sp>
    <dsp:sp modelId="{9F7D91AC-2698-421F-A1E1-5BCBEC91C8A9}">
      <dsp:nvSpPr>
        <dsp:cNvPr id="0" name=""/>
        <dsp:cNvSpPr/>
      </dsp:nvSpPr>
      <dsp:spPr>
        <a:xfrm>
          <a:off x="0" y="2740197"/>
          <a:ext cx="5955658" cy="1254825"/>
        </a:xfrm>
        <a:prstGeom prst="roundRect">
          <a:avLst/>
        </a:prstGeom>
        <a:gradFill rotWithShape="0">
          <a:gsLst>
            <a:gs pos="0">
              <a:schemeClr val="accent2">
                <a:hueOff val="-905661"/>
                <a:satOff val="12706"/>
                <a:lumOff val="26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905661"/>
                <a:satOff val="12706"/>
                <a:lumOff val="26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905661"/>
                <a:satOff val="12706"/>
                <a:lumOff val="26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Unrestricted Auto-Update</a:t>
          </a:r>
        </a:p>
      </dsp:txBody>
      <dsp:txXfrm>
        <a:off x="61256" y="2801453"/>
        <a:ext cx="5833146" cy="1132313"/>
      </dsp:txXfrm>
    </dsp:sp>
    <dsp:sp modelId="{C27FCC91-F356-4804-ADBD-C849CC44E109}">
      <dsp:nvSpPr>
        <dsp:cNvPr id="0" name=""/>
        <dsp:cNvSpPr/>
      </dsp:nvSpPr>
      <dsp:spPr>
        <a:xfrm>
          <a:off x="0" y="4090062"/>
          <a:ext cx="5955658" cy="1254825"/>
        </a:xfrm>
        <a:prstGeom prst="roundRect">
          <a:avLst/>
        </a:prstGeom>
        <a:gradFill rotWithShape="0">
          <a:gsLst>
            <a:gs pos="0">
              <a:schemeClr val="accent2">
                <a:hueOff val="-1358492"/>
                <a:satOff val="19059"/>
                <a:lumOff val="392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8492"/>
                <a:satOff val="19059"/>
                <a:lumOff val="392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8492"/>
                <a:satOff val="19059"/>
                <a:lumOff val="392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Data Poisoning</a:t>
          </a:r>
        </a:p>
      </dsp:txBody>
      <dsp:txXfrm>
        <a:off x="61256" y="4151318"/>
        <a:ext cx="5833146" cy="11323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E3F7-2A5F-4644-9148-FD065466B56D}">
      <dsp:nvSpPr>
        <dsp:cNvPr id="0" name=""/>
        <dsp:cNvSpPr/>
      </dsp:nvSpPr>
      <dsp:spPr>
        <a:xfrm>
          <a:off x="0" y="1856"/>
          <a:ext cx="5955658" cy="12741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 Login/Transaction Monitoring</a:t>
          </a:r>
        </a:p>
      </dsp:txBody>
      <dsp:txXfrm>
        <a:off x="62198" y="64054"/>
        <a:ext cx="5831262" cy="1149734"/>
      </dsp:txXfrm>
    </dsp:sp>
    <dsp:sp modelId="{E99A5202-61B0-478D-89B4-20BFDD9B3345}">
      <dsp:nvSpPr>
        <dsp:cNvPr id="0" name=""/>
        <dsp:cNvSpPr/>
      </dsp:nvSpPr>
      <dsp:spPr>
        <a:xfrm>
          <a:off x="0" y="1371027"/>
          <a:ext cx="5955658" cy="1274130"/>
        </a:xfrm>
        <a:prstGeom prst="roundRect">
          <a:avLst/>
        </a:prstGeom>
        <a:gradFill rotWithShape="0">
          <a:gsLst>
            <a:gs pos="0">
              <a:schemeClr val="accent2">
                <a:hueOff val="-452831"/>
                <a:satOff val="6353"/>
                <a:lumOff val="13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52831"/>
                <a:satOff val="6353"/>
                <a:lumOff val="13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52831"/>
                <a:satOff val="6353"/>
                <a:lumOff val="13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Unreadable Error Messages</a:t>
          </a:r>
        </a:p>
      </dsp:txBody>
      <dsp:txXfrm>
        <a:off x="62198" y="1433225"/>
        <a:ext cx="5831262" cy="1149734"/>
      </dsp:txXfrm>
    </dsp:sp>
    <dsp:sp modelId="{F05BE62B-A9AF-44C6-8560-78007AD078EC}">
      <dsp:nvSpPr>
        <dsp:cNvPr id="0" name=""/>
        <dsp:cNvSpPr/>
      </dsp:nvSpPr>
      <dsp:spPr>
        <a:xfrm>
          <a:off x="0" y="2740197"/>
          <a:ext cx="5955658" cy="1274130"/>
        </a:xfrm>
        <a:prstGeom prst="roundRect">
          <a:avLst/>
        </a:prstGeom>
        <a:gradFill rotWithShape="0">
          <a:gsLst>
            <a:gs pos="0">
              <a:schemeClr val="accent2">
                <a:hueOff val="-905661"/>
                <a:satOff val="12706"/>
                <a:lumOff val="26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905661"/>
                <a:satOff val="12706"/>
                <a:lumOff val="26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905661"/>
                <a:satOff val="12706"/>
                <a:lumOff val="26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 Cloud Backups</a:t>
          </a:r>
        </a:p>
      </dsp:txBody>
      <dsp:txXfrm>
        <a:off x="62198" y="2802395"/>
        <a:ext cx="5831262" cy="1149734"/>
      </dsp:txXfrm>
    </dsp:sp>
    <dsp:sp modelId="{8507BE7E-661D-4340-93F2-0FFEDDDB5C5B}">
      <dsp:nvSpPr>
        <dsp:cNvPr id="0" name=""/>
        <dsp:cNvSpPr/>
      </dsp:nvSpPr>
      <dsp:spPr>
        <a:xfrm>
          <a:off x="0" y="4109367"/>
          <a:ext cx="5955658" cy="1274130"/>
        </a:xfrm>
        <a:prstGeom prst="roundRect">
          <a:avLst/>
        </a:prstGeom>
        <a:gradFill rotWithShape="0">
          <a:gsLst>
            <a:gs pos="0">
              <a:schemeClr val="accent2">
                <a:hueOff val="-1358492"/>
                <a:satOff val="19059"/>
                <a:lumOff val="392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8492"/>
                <a:satOff val="19059"/>
                <a:lumOff val="392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8492"/>
                <a:satOff val="19059"/>
                <a:lumOff val="392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Unable to Alert During Attack</a:t>
          </a:r>
        </a:p>
      </dsp:txBody>
      <dsp:txXfrm>
        <a:off x="62198" y="4171565"/>
        <a:ext cx="5831262" cy="1149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8.xml"/><Relationship Id="rId5" Type="http://schemas.openxmlformats.org/officeDocument/2006/relationships/image" Target="../media/image5.png"/><Relationship Id="rId10" Type="http://schemas.microsoft.com/office/2007/relationships/diagramDrawing" Target="../diagrams/drawing8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9.xml"/><Relationship Id="rId5" Type="http://schemas.openxmlformats.org/officeDocument/2006/relationships/image" Target="../media/image5.png"/><Relationship Id="rId10" Type="http://schemas.microsoft.com/office/2007/relationships/diagramDrawing" Target="../diagrams/drawing9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0.xml"/><Relationship Id="rId5" Type="http://schemas.openxmlformats.org/officeDocument/2006/relationships/image" Target="../media/image5.png"/><Relationship Id="rId10" Type="http://schemas.microsoft.com/office/2007/relationships/diagramDrawing" Target="../diagrams/drawing10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4.xml"/><Relationship Id="rId5" Type="http://schemas.openxmlformats.org/officeDocument/2006/relationships/image" Target="../media/image5.png"/><Relationship Id="rId10" Type="http://schemas.microsoft.com/office/2007/relationships/diagramDrawing" Target="../diagrams/drawing4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5.xml"/><Relationship Id="rId5" Type="http://schemas.openxmlformats.org/officeDocument/2006/relationships/image" Target="../media/image5.png"/><Relationship Id="rId10" Type="http://schemas.microsoft.com/office/2007/relationships/diagramDrawing" Target="../diagrams/drawing5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6.xml"/><Relationship Id="rId5" Type="http://schemas.openxmlformats.org/officeDocument/2006/relationships/image" Target="../media/image5.png"/><Relationship Id="rId10" Type="http://schemas.microsoft.com/office/2007/relationships/diagramDrawing" Target="../diagrams/drawing6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7.xml"/><Relationship Id="rId5" Type="http://schemas.openxmlformats.org/officeDocument/2006/relationships/image" Target="../media/image5.png"/><Relationship Id="rId10" Type="http://schemas.microsoft.com/office/2007/relationships/diagramDrawing" Target="../diagrams/drawing7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D0C9-E530-4A10-829A-C1FBB8D06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689934"/>
            <a:ext cx="8895424" cy="1416845"/>
          </a:xfrm>
        </p:spPr>
        <p:txBody>
          <a:bodyPr/>
          <a:lstStyle/>
          <a:p>
            <a:r>
              <a:rPr lang="en-US" sz="9600" dirty="0"/>
              <a:t>OWASP Top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58EF6-B4BC-4C02-90CA-FFEE2C0CD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Rajat Sethi</a:t>
            </a:r>
          </a:p>
        </p:txBody>
      </p:sp>
    </p:spTree>
    <p:extLst>
      <p:ext uri="{BB962C8B-B14F-4D97-AF65-F5344CB8AC3E}">
        <p14:creationId xmlns:p14="http://schemas.microsoft.com/office/powerpoint/2010/main" val="16861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3A0869-CDE2-4AB8-88E8-A7BED92F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022947-C2A8-402B-A01E-0D5BF1EA9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1CA24D-6DC2-4FCB-9837-5AB67945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44FCBD3-952F-40F0-BB34-9D8A18FE8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80CCD-39BE-4EF0-8FDA-AA831EB44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812AC83-22F0-44D1-B41F-5FF2304A1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A9B3369-20B8-495A-B857-05C117B5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53743EE-5C98-4818-927C-F0CA00C3C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832B64A-5DE3-4CF7-93BD-E4EEFDC8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D20CA5-592A-495C-845B-170F147EC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F60A2-1AA1-480A-89FC-6CEC5755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/>
              <a:t>8</a:t>
            </a:r>
            <a:r>
              <a:rPr lang="en-US" sz="4400" baseline="30000"/>
              <a:t>th</a:t>
            </a:r>
            <a:r>
              <a:rPr lang="en-US" sz="4400"/>
              <a:t> Place – Data Integrity Failures</a:t>
            </a:r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84296DA4-59C2-49E7-910D-0574C67FE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162756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3682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3A0869-CDE2-4AB8-88E8-A7BED92F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022947-C2A8-402B-A01E-0D5BF1EA9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1CA24D-6DC2-4FCB-9837-5AB67945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44FCBD3-952F-40F0-BB34-9D8A18FE8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80CCD-39BE-4EF0-8FDA-AA831EB44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812AC83-22F0-44D1-B41F-5FF2304A1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A9B3369-20B8-495A-B857-05C117B5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53743EE-5C98-4818-927C-F0CA00C3C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832B64A-5DE3-4CF7-93BD-E4EEFDC8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D20CA5-592A-495C-845B-170F147EC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3D7E-AA6A-4700-B25C-5120DB37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/>
              <a:t>9</a:t>
            </a:r>
            <a:r>
              <a:rPr lang="en-US" sz="4400" baseline="30000"/>
              <a:t>th</a:t>
            </a:r>
            <a:r>
              <a:rPr lang="en-US" sz="4400"/>
              <a:t> Place – Logging and Monitoring Failures</a:t>
            </a:r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59C349C5-8311-47BC-BA46-B0650DA4E4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752777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9576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3A0869-CDE2-4AB8-88E8-A7BED92F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022947-C2A8-402B-A01E-0D5BF1EA9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1CA24D-6DC2-4FCB-9837-5AB67945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44FCBD3-952F-40F0-BB34-9D8A18FE8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80CCD-39BE-4EF0-8FDA-AA831EB44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812AC83-22F0-44D1-B41F-5FF2304A1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A9B3369-20B8-495A-B857-05C117B5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53743EE-5C98-4818-927C-F0CA00C3C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832B64A-5DE3-4CF7-93BD-E4EEFDC8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D20CA5-592A-495C-845B-170F147EC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088EE-D617-4B1A-9092-C250F085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/>
              <a:t>10</a:t>
            </a:r>
            <a:r>
              <a:rPr lang="en-US" sz="4400" baseline="30000"/>
              <a:t>th</a:t>
            </a:r>
            <a:r>
              <a:rPr lang="en-US" sz="4400"/>
              <a:t> Place – Server-Side Request Forgery</a:t>
            </a:r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11D8D1F7-D685-4B15-BD5A-3FE12B7C6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2043132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6893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1B493A-0A00-4A78-9179-A51DFD228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B327D4-1ABB-44EB-8BA9-1C136B153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8565C26-F31A-42A4-859E-1F38C81D1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A3EC2D-CF74-44DB-A8BD-A1698850D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39AD4-E093-4B97-A5C8-A533AE6D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Web Vulnerabilities and OWASP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4A8DB1-377A-4DD0-AA55-4BDE6CF7E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Cybersecurity-Centered Foundation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Focuses on Website Vulnerabilities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Provide Tools for </a:t>
            </a:r>
            <a:r>
              <a:rPr lang="en-US" sz="2400" dirty="0" err="1"/>
              <a:t>PenTesting</a:t>
            </a:r>
            <a:r>
              <a:rPr lang="en-US" sz="2400" dirty="0"/>
              <a:t> and Data Protection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38D5144-B26E-4B70-9954-516E94043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2308331"/>
            <a:ext cx="6269479" cy="224133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944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63A0869-CDE2-4AB8-88E8-A7BED92F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022947-C2A8-402B-A01E-0D5BF1EA9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1CA24D-6DC2-4FCB-9837-5AB67945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44FCBD3-952F-40F0-BB34-9D8A18FE8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C80CCD-39BE-4EF0-8FDA-AA831EB44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12AC83-22F0-44D1-B41F-5FF2304A1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A9B3369-20B8-495A-B857-05C117B5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53743EE-5C98-4818-927C-F0CA00C3C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32B64A-5DE3-4CF7-93BD-E4EEFDC8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0D20CA5-592A-495C-845B-170F147EC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9B097-76E7-441F-AC62-AD2CFB45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/>
              <a:t>1</a:t>
            </a:r>
            <a:r>
              <a:rPr lang="en-US" sz="4400" baseline="30000"/>
              <a:t>st</a:t>
            </a:r>
            <a:r>
              <a:rPr lang="en-US" sz="4400"/>
              <a:t> Place - Broken Access Control</a:t>
            </a:r>
          </a:p>
        </p:txBody>
      </p:sp>
      <p:graphicFrame>
        <p:nvGraphicFramePr>
          <p:cNvPr id="10" name="Text Placeholder 7">
            <a:extLst>
              <a:ext uri="{FF2B5EF4-FFF2-40B4-BE49-F238E27FC236}">
                <a16:creationId xmlns:a16="http://schemas.microsoft.com/office/drawing/2014/main" id="{28BFB314-5363-49DB-9C8D-474DD9819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490096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2423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3A0869-CDE2-4AB8-88E8-A7BED92F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022947-C2A8-402B-A01E-0D5BF1EA9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1CA24D-6DC2-4FCB-9837-5AB67945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44FCBD3-952F-40F0-BB34-9D8A18FE8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80CCD-39BE-4EF0-8FDA-AA831EB44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812AC83-22F0-44D1-B41F-5FF2304A1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A9B3369-20B8-495A-B857-05C117B5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53743EE-5C98-4818-927C-F0CA00C3C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832B64A-5DE3-4CF7-93BD-E4EEFDC8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D20CA5-592A-495C-845B-170F147EC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8517C-380C-4C31-937B-E4984533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/>
              <a:t>2</a:t>
            </a:r>
            <a:r>
              <a:rPr lang="en-US" sz="4400" baseline="30000"/>
              <a:t>nd</a:t>
            </a:r>
            <a:r>
              <a:rPr lang="en-US" sz="4400"/>
              <a:t> Place - Cryptographic Failures</a:t>
            </a:r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3E293855-C411-47CF-969D-FA3F8509B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8893313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9964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3A0869-CDE2-4AB8-88E8-A7BED92F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022947-C2A8-402B-A01E-0D5BF1EA9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1CA24D-6DC2-4FCB-9837-5AB67945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44FCBD3-952F-40F0-BB34-9D8A18FE8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80CCD-39BE-4EF0-8FDA-AA831EB44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812AC83-22F0-44D1-B41F-5FF2304A1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A9B3369-20B8-495A-B857-05C117B5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53743EE-5C98-4818-927C-F0CA00C3C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832B64A-5DE3-4CF7-93BD-E4EEFDC8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D20CA5-592A-495C-845B-170F147EC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AB40F-8A30-4F5C-9B74-2BE81029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/>
              <a:t>3</a:t>
            </a:r>
            <a:r>
              <a:rPr lang="en-US" sz="4400" baseline="30000"/>
              <a:t>rd</a:t>
            </a:r>
            <a:r>
              <a:rPr lang="en-US" sz="4400"/>
              <a:t> Place - Injection</a:t>
            </a:r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218DD29D-53F4-4B69-B93D-ACC76B6B6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985775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1653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63A0869-CDE2-4AB8-88E8-A7BED92F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2022947-C2A8-402B-A01E-0D5BF1EA9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31CA24D-6DC2-4FCB-9837-5AB67945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44FCBD3-952F-40F0-BB34-9D8A18FE8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C80CCD-39BE-4EF0-8FDA-AA831EB44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812AC83-22F0-44D1-B41F-5FF2304A1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A9B3369-20B8-495A-B857-05C117B5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053743EE-5C98-4818-927C-F0CA00C3C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832B64A-5DE3-4CF7-93BD-E4EEFDC8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0D20CA5-592A-495C-845B-170F147EC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C6E88-C06E-4349-BD89-B8A6A5A0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/>
              <a:t>4</a:t>
            </a:r>
            <a:r>
              <a:rPr lang="en-US" sz="4400" baseline="30000"/>
              <a:t>th</a:t>
            </a:r>
            <a:r>
              <a:rPr lang="en-US" sz="4400"/>
              <a:t> Place - Insecure Design</a:t>
            </a:r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95011767-1FD1-40C1-B1E4-C84335876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421885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9753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3A0869-CDE2-4AB8-88E8-A7BED92F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022947-C2A8-402B-A01E-0D5BF1EA9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1CA24D-6DC2-4FCB-9837-5AB67945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44FCBD3-952F-40F0-BB34-9D8A18FE8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80CCD-39BE-4EF0-8FDA-AA831EB44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812AC83-22F0-44D1-B41F-5FF2304A1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A9B3369-20B8-495A-B857-05C117B5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53743EE-5C98-4818-927C-F0CA00C3C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832B64A-5DE3-4CF7-93BD-E4EEFDC8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D20CA5-592A-495C-845B-170F147EC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B6197-B637-4ED1-BF01-3451FB6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/>
              <a:t>5</a:t>
            </a:r>
            <a:r>
              <a:rPr lang="en-US" sz="3700" baseline="30000"/>
              <a:t>th</a:t>
            </a:r>
            <a:r>
              <a:rPr lang="en-US" sz="3700"/>
              <a:t> Place - Security Misconfiguration</a:t>
            </a:r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27BEE3E3-0C0B-4652-8009-EE0C91B1C9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995420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9839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>
            <a:extLst>
              <a:ext uri="{FF2B5EF4-FFF2-40B4-BE49-F238E27FC236}">
                <a16:creationId xmlns:a16="http://schemas.microsoft.com/office/drawing/2014/main" id="{563A0869-CDE2-4AB8-88E8-A7BED92F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22022947-C2A8-402B-A01E-0D5BF1EA9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231CA24D-6DC2-4FCB-9837-5AB67945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944FCBD3-952F-40F0-BB34-9D8A18FE8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CBC80CCD-39BE-4EF0-8FDA-AA831EB44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21">
            <a:extLst>
              <a:ext uri="{FF2B5EF4-FFF2-40B4-BE49-F238E27FC236}">
                <a16:creationId xmlns:a16="http://schemas.microsoft.com/office/drawing/2014/main" id="{EF80DE4C-0C31-4F4F-BA78-30C6E52FD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3">
            <a:extLst>
              <a:ext uri="{FF2B5EF4-FFF2-40B4-BE49-F238E27FC236}">
                <a16:creationId xmlns:a16="http://schemas.microsoft.com/office/drawing/2014/main" id="{3799E698-FF9B-4101-95EF-59189E5D0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5">
            <a:extLst>
              <a:ext uri="{FF2B5EF4-FFF2-40B4-BE49-F238E27FC236}">
                <a16:creationId xmlns:a16="http://schemas.microsoft.com/office/drawing/2014/main" id="{0663CEEF-E862-497E-8B58-D5FC7B59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7">
            <a:extLst>
              <a:ext uri="{FF2B5EF4-FFF2-40B4-BE49-F238E27FC236}">
                <a16:creationId xmlns:a16="http://schemas.microsoft.com/office/drawing/2014/main" id="{F62DE490-9B76-4FCB-B722-75055E30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5" name="Rectangle 29">
            <a:extLst>
              <a:ext uri="{FF2B5EF4-FFF2-40B4-BE49-F238E27FC236}">
                <a16:creationId xmlns:a16="http://schemas.microsoft.com/office/drawing/2014/main" id="{F238B29C-0945-4ED7-825C-2662C6957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33C13-5355-4096-9646-9F120837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/>
              <a:t>6</a:t>
            </a:r>
            <a:r>
              <a:rPr lang="en-US" sz="4400" baseline="30000"/>
              <a:t>th</a:t>
            </a:r>
            <a:r>
              <a:rPr lang="en-US" sz="4400"/>
              <a:t> Place – Outdated Components</a:t>
            </a:r>
          </a:p>
        </p:txBody>
      </p:sp>
      <p:graphicFrame>
        <p:nvGraphicFramePr>
          <p:cNvPr id="27" name="Text Placeholder 5">
            <a:extLst>
              <a:ext uri="{FF2B5EF4-FFF2-40B4-BE49-F238E27FC236}">
                <a16:creationId xmlns:a16="http://schemas.microsoft.com/office/drawing/2014/main" id="{35EB713A-26BF-4544-B3CB-2ED27CD02E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319774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9537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3A0869-CDE2-4AB8-88E8-A7BED92F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022947-C2A8-402B-A01E-0D5BF1EA9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1CA24D-6DC2-4FCB-9837-5AB67945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44FCBD3-952F-40F0-BB34-9D8A18FE8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80CCD-39BE-4EF0-8FDA-AA831EB44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812AC83-22F0-44D1-B41F-5FF2304A1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A9B3369-20B8-495A-B857-05C117B5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53743EE-5C98-4818-927C-F0CA00C3C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832B64A-5DE3-4CF7-93BD-E4EEFDC8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D20CA5-592A-495C-845B-170F147EC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87DC3-9902-4B1E-8616-50FDC392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/>
              <a:t>7</a:t>
            </a:r>
            <a:r>
              <a:rPr lang="en-US" sz="4100" baseline="30000"/>
              <a:t>th</a:t>
            </a:r>
            <a:r>
              <a:rPr lang="en-US" sz="4100"/>
              <a:t> Place – Authentication Failures</a:t>
            </a:r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E353740A-8F7B-4FC7-BDE1-51D246D8D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894634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1446517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4767</TotalTime>
  <Words>213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OWASP Top 10</vt:lpstr>
      <vt:lpstr>Web Vulnerabilities and OWASP</vt:lpstr>
      <vt:lpstr>1st Place - Broken Access Control</vt:lpstr>
      <vt:lpstr>2nd Place - Cryptographic Failures</vt:lpstr>
      <vt:lpstr>3rd Place - Injection</vt:lpstr>
      <vt:lpstr>4th Place - Insecure Design</vt:lpstr>
      <vt:lpstr>5th Place - Security Misconfiguration</vt:lpstr>
      <vt:lpstr>6th Place – Outdated Components</vt:lpstr>
      <vt:lpstr>7th Place – Authentication Failures</vt:lpstr>
      <vt:lpstr>8th Place – Data Integrity Failures</vt:lpstr>
      <vt:lpstr>9th Place – Logging and Monitoring Failures</vt:lpstr>
      <vt:lpstr>10th Place – Server-Side Request Forgery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 10</dc:title>
  <dc:creator>Rajat Sethi</dc:creator>
  <cp:lastModifiedBy>Rajat Sethi</cp:lastModifiedBy>
  <cp:revision>3</cp:revision>
  <dcterms:created xsi:type="dcterms:W3CDTF">2021-10-01T21:48:22Z</dcterms:created>
  <dcterms:modified xsi:type="dcterms:W3CDTF">2021-10-05T05:16:06Z</dcterms:modified>
</cp:coreProperties>
</file>