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68" r:id="rId2"/>
    <p:sldId id="267" r:id="rId3"/>
    <p:sldId id="271" r:id="rId4"/>
    <p:sldId id="273" r:id="rId5"/>
    <p:sldId id="272" r:id="rId6"/>
    <p:sldId id="274" r:id="rId7"/>
    <p:sldId id="275" r:id="rId8"/>
    <p:sldId id="280" r:id="rId9"/>
    <p:sldId id="278" r:id="rId10"/>
    <p:sldId id="279"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A34AA-CE6C-4957-8EE4-5EFBF083298E}" v="5" dt="2023-05-25T06:59:10.4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2" autoAdjust="0"/>
    <p:restoredTop sz="94660"/>
  </p:normalViewPr>
  <p:slideViewPr>
    <p:cSldViewPr>
      <p:cViewPr>
        <p:scale>
          <a:sx n="100" d="100"/>
          <a:sy n="100" d="100"/>
        </p:scale>
        <p:origin x="965" y="-3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kiratsingh143@outlook.com" userId="68e8bebe09bf1ce4" providerId="LiveId" clId="{4A3A34AA-CE6C-4957-8EE4-5EFBF083298E}"/>
    <pc:docChg chg="undo redo custSel modSld">
      <pc:chgData name="rajkiratsingh143@outlook.com" userId="68e8bebe09bf1ce4" providerId="LiveId" clId="{4A3A34AA-CE6C-4957-8EE4-5EFBF083298E}" dt="2023-05-25T06:59:39.365" v="138" actId="1076"/>
      <pc:docMkLst>
        <pc:docMk/>
      </pc:docMkLst>
      <pc:sldChg chg="modSp mod">
        <pc:chgData name="rajkiratsingh143@outlook.com" userId="68e8bebe09bf1ce4" providerId="LiveId" clId="{4A3A34AA-CE6C-4957-8EE4-5EFBF083298E}" dt="2023-05-25T05:51:04.873" v="58" actId="11"/>
        <pc:sldMkLst>
          <pc:docMk/>
          <pc:sldMk cId="0" sldId="267"/>
        </pc:sldMkLst>
        <pc:spChg chg="mod">
          <ac:chgData name="rajkiratsingh143@outlook.com" userId="68e8bebe09bf1ce4" providerId="LiveId" clId="{4A3A34AA-CE6C-4957-8EE4-5EFBF083298E}" dt="2023-05-25T05:51:04.873" v="58" actId="11"/>
          <ac:spMkLst>
            <pc:docMk/>
            <pc:sldMk cId="0" sldId="267"/>
            <ac:spMk id="3" creationId="{00000000-0000-0000-0000-000000000000}"/>
          </ac:spMkLst>
        </pc:spChg>
      </pc:sldChg>
      <pc:sldChg chg="modSp mod">
        <pc:chgData name="rajkiratsingh143@outlook.com" userId="68e8bebe09bf1ce4" providerId="LiveId" clId="{4A3A34AA-CE6C-4957-8EE4-5EFBF083298E}" dt="2023-05-25T06:07:34.051" v="110" actId="20577"/>
        <pc:sldMkLst>
          <pc:docMk/>
          <pc:sldMk cId="0" sldId="268"/>
        </pc:sldMkLst>
        <pc:spChg chg="mod">
          <ac:chgData name="rajkiratsingh143@outlook.com" userId="68e8bebe09bf1ce4" providerId="LiveId" clId="{4A3A34AA-CE6C-4957-8EE4-5EFBF083298E}" dt="2023-05-25T06:07:34.051" v="110" actId="20577"/>
          <ac:spMkLst>
            <pc:docMk/>
            <pc:sldMk cId="0" sldId="268"/>
            <ac:spMk id="6" creationId="{39596CC0-0544-9FD2-7AFD-B23ECB7AE8F4}"/>
          </ac:spMkLst>
        </pc:spChg>
      </pc:sldChg>
      <pc:sldChg chg="modSp mod">
        <pc:chgData name="rajkiratsingh143@outlook.com" userId="68e8bebe09bf1ce4" providerId="LiveId" clId="{4A3A34AA-CE6C-4957-8EE4-5EFBF083298E}" dt="2023-05-25T05:50:40.956" v="57" actId="123"/>
        <pc:sldMkLst>
          <pc:docMk/>
          <pc:sldMk cId="0" sldId="271"/>
        </pc:sldMkLst>
        <pc:spChg chg="mod">
          <ac:chgData name="rajkiratsingh143@outlook.com" userId="68e8bebe09bf1ce4" providerId="LiveId" clId="{4A3A34AA-CE6C-4957-8EE4-5EFBF083298E}" dt="2023-05-25T05:50:40.956" v="57" actId="123"/>
          <ac:spMkLst>
            <pc:docMk/>
            <pc:sldMk cId="0" sldId="271"/>
            <ac:spMk id="3" creationId="{00000000-0000-0000-0000-000000000000}"/>
          </ac:spMkLst>
        </pc:spChg>
      </pc:sldChg>
      <pc:sldChg chg="modSp mod">
        <pc:chgData name="rajkiratsingh143@outlook.com" userId="68e8bebe09bf1ce4" providerId="LiveId" clId="{4A3A34AA-CE6C-4957-8EE4-5EFBF083298E}" dt="2023-05-25T05:53:40.289" v="63" actId="2710"/>
        <pc:sldMkLst>
          <pc:docMk/>
          <pc:sldMk cId="0" sldId="272"/>
        </pc:sldMkLst>
        <pc:spChg chg="mod">
          <ac:chgData name="rajkiratsingh143@outlook.com" userId="68e8bebe09bf1ce4" providerId="LiveId" clId="{4A3A34AA-CE6C-4957-8EE4-5EFBF083298E}" dt="2023-05-25T05:53:40.289" v="63" actId="2710"/>
          <ac:spMkLst>
            <pc:docMk/>
            <pc:sldMk cId="0" sldId="272"/>
            <ac:spMk id="3" creationId="{00000000-0000-0000-0000-000000000000}"/>
          </ac:spMkLst>
        </pc:spChg>
      </pc:sldChg>
      <pc:sldChg chg="modSp mod">
        <pc:chgData name="rajkiratsingh143@outlook.com" userId="68e8bebe09bf1ce4" providerId="LiveId" clId="{4A3A34AA-CE6C-4957-8EE4-5EFBF083298E}" dt="2023-05-25T05:52:21.764" v="60" actId="20577"/>
        <pc:sldMkLst>
          <pc:docMk/>
          <pc:sldMk cId="0" sldId="273"/>
        </pc:sldMkLst>
        <pc:spChg chg="mod">
          <ac:chgData name="rajkiratsingh143@outlook.com" userId="68e8bebe09bf1ce4" providerId="LiveId" clId="{4A3A34AA-CE6C-4957-8EE4-5EFBF083298E}" dt="2023-05-25T05:52:21.764" v="60" actId="20577"/>
          <ac:spMkLst>
            <pc:docMk/>
            <pc:sldMk cId="0" sldId="273"/>
            <ac:spMk id="3" creationId="{00000000-0000-0000-0000-000000000000}"/>
          </ac:spMkLst>
        </pc:spChg>
      </pc:sldChg>
      <pc:sldChg chg="modSp mod">
        <pc:chgData name="rajkiratsingh143@outlook.com" userId="68e8bebe09bf1ce4" providerId="LiveId" clId="{4A3A34AA-CE6C-4957-8EE4-5EFBF083298E}" dt="2023-05-25T05:52:44.582" v="61" actId="11"/>
        <pc:sldMkLst>
          <pc:docMk/>
          <pc:sldMk cId="0" sldId="274"/>
        </pc:sldMkLst>
        <pc:spChg chg="mod">
          <ac:chgData name="rajkiratsingh143@outlook.com" userId="68e8bebe09bf1ce4" providerId="LiveId" clId="{4A3A34AA-CE6C-4957-8EE4-5EFBF083298E}" dt="2023-05-25T05:52:44.582" v="61" actId="11"/>
          <ac:spMkLst>
            <pc:docMk/>
            <pc:sldMk cId="0" sldId="274"/>
            <ac:spMk id="3" creationId="{00000000-0000-0000-0000-000000000000}"/>
          </ac:spMkLst>
        </pc:spChg>
      </pc:sldChg>
      <pc:sldChg chg="addSp delSp modSp mod">
        <pc:chgData name="rajkiratsingh143@outlook.com" userId="68e8bebe09bf1ce4" providerId="LiveId" clId="{4A3A34AA-CE6C-4957-8EE4-5EFBF083298E}" dt="2023-05-25T06:58:44.119" v="131" actId="14100"/>
        <pc:sldMkLst>
          <pc:docMk/>
          <pc:sldMk cId="0" sldId="275"/>
        </pc:sldMkLst>
        <pc:picChg chg="add mod modCrop">
          <ac:chgData name="rajkiratsingh143@outlook.com" userId="68e8bebe09bf1ce4" providerId="LiveId" clId="{4A3A34AA-CE6C-4957-8EE4-5EFBF083298E}" dt="2023-05-25T06:58:44.119" v="131" actId="14100"/>
          <ac:picMkLst>
            <pc:docMk/>
            <pc:sldMk cId="0" sldId="275"/>
            <ac:picMk id="3" creationId="{E920C948-A012-6E8B-78B3-53A9D0E9598F}"/>
          </ac:picMkLst>
        </pc:picChg>
        <pc:picChg chg="add mod modCrop">
          <ac:chgData name="rajkiratsingh143@outlook.com" userId="68e8bebe09bf1ce4" providerId="LiveId" clId="{4A3A34AA-CE6C-4957-8EE4-5EFBF083298E}" dt="2023-05-25T06:58:19.110" v="125" actId="1076"/>
          <ac:picMkLst>
            <pc:docMk/>
            <pc:sldMk cId="0" sldId="275"/>
            <ac:picMk id="4" creationId="{6FF978B4-A662-ADE1-74A9-178A5C08999E}"/>
          </ac:picMkLst>
        </pc:picChg>
        <pc:picChg chg="del">
          <ac:chgData name="rajkiratsingh143@outlook.com" userId="68e8bebe09bf1ce4" providerId="LiveId" clId="{4A3A34AA-CE6C-4957-8EE4-5EFBF083298E}" dt="2023-05-25T06:54:00.177" v="112" actId="478"/>
          <ac:picMkLst>
            <pc:docMk/>
            <pc:sldMk cId="0" sldId="275"/>
            <ac:picMk id="5" creationId="{C27ED53B-70CD-594D-E964-20A87E447A22}"/>
          </ac:picMkLst>
        </pc:picChg>
        <pc:picChg chg="del">
          <ac:chgData name="rajkiratsingh143@outlook.com" userId="68e8bebe09bf1ce4" providerId="LiveId" clId="{4A3A34AA-CE6C-4957-8EE4-5EFBF083298E}" dt="2023-05-25T06:53:57.359" v="111" actId="478"/>
          <ac:picMkLst>
            <pc:docMk/>
            <pc:sldMk cId="0" sldId="275"/>
            <ac:picMk id="7" creationId="{AFA2C598-3384-C1E8-5870-F69C7F3E0C54}"/>
          </ac:picMkLst>
        </pc:picChg>
      </pc:sldChg>
      <pc:sldChg chg="modSp mod">
        <pc:chgData name="rajkiratsingh143@outlook.com" userId="68e8bebe09bf1ce4" providerId="LiveId" clId="{4A3A34AA-CE6C-4957-8EE4-5EFBF083298E}" dt="2023-05-25T05:53:14.758" v="62" actId="2710"/>
        <pc:sldMkLst>
          <pc:docMk/>
          <pc:sldMk cId="0" sldId="278"/>
        </pc:sldMkLst>
        <pc:spChg chg="mod">
          <ac:chgData name="rajkiratsingh143@outlook.com" userId="68e8bebe09bf1ce4" providerId="LiveId" clId="{4A3A34AA-CE6C-4957-8EE4-5EFBF083298E}" dt="2023-05-25T05:53:14.758" v="62" actId="2710"/>
          <ac:spMkLst>
            <pc:docMk/>
            <pc:sldMk cId="0" sldId="278"/>
            <ac:spMk id="3" creationId="{00000000-0000-0000-0000-000000000000}"/>
          </ac:spMkLst>
        </pc:spChg>
      </pc:sldChg>
      <pc:sldChg chg="modSp mod">
        <pc:chgData name="rajkiratsingh143@outlook.com" userId="68e8bebe09bf1ce4" providerId="LiveId" clId="{4A3A34AA-CE6C-4957-8EE4-5EFBF083298E}" dt="2023-05-25T05:47:16.492" v="40" actId="207"/>
        <pc:sldMkLst>
          <pc:docMk/>
          <pc:sldMk cId="0" sldId="279"/>
        </pc:sldMkLst>
        <pc:spChg chg="mod">
          <ac:chgData name="rajkiratsingh143@outlook.com" userId="68e8bebe09bf1ce4" providerId="LiveId" clId="{4A3A34AA-CE6C-4957-8EE4-5EFBF083298E}" dt="2023-05-25T05:47:16.492" v="40" actId="207"/>
          <ac:spMkLst>
            <pc:docMk/>
            <pc:sldMk cId="0" sldId="279"/>
            <ac:spMk id="3" creationId="{00000000-0000-0000-0000-000000000000}"/>
          </ac:spMkLst>
        </pc:spChg>
      </pc:sldChg>
      <pc:sldChg chg="addSp delSp modSp mod">
        <pc:chgData name="rajkiratsingh143@outlook.com" userId="68e8bebe09bf1ce4" providerId="LiveId" clId="{4A3A34AA-CE6C-4957-8EE4-5EFBF083298E}" dt="2023-05-25T06:59:39.365" v="138" actId="1076"/>
        <pc:sldMkLst>
          <pc:docMk/>
          <pc:sldMk cId="984782147" sldId="280"/>
        </pc:sldMkLst>
        <pc:picChg chg="add mod modCrop">
          <ac:chgData name="rajkiratsingh143@outlook.com" userId="68e8bebe09bf1ce4" providerId="LiveId" clId="{4A3A34AA-CE6C-4957-8EE4-5EFBF083298E}" dt="2023-05-25T06:59:39.365" v="138" actId="1076"/>
          <ac:picMkLst>
            <pc:docMk/>
            <pc:sldMk cId="984782147" sldId="280"/>
            <ac:picMk id="2" creationId="{A0294E8B-39AC-3A26-C54E-EBAA1C9BC094}"/>
          </ac:picMkLst>
        </pc:picChg>
        <pc:picChg chg="del">
          <ac:chgData name="rajkiratsingh143@outlook.com" userId="68e8bebe09bf1ce4" providerId="LiveId" clId="{4A3A34AA-CE6C-4957-8EE4-5EFBF083298E}" dt="2023-05-25T06:58:50.073" v="132" actId="478"/>
          <ac:picMkLst>
            <pc:docMk/>
            <pc:sldMk cId="984782147" sldId="280"/>
            <ac:picMk id="3" creationId="{24AFF39F-8E07-C0E2-D39C-C21A4C9BF78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27D4F7-6ABF-4BFC-B36B-7422B44C7F76}" type="datetimeFigureOut">
              <a:rPr lang="en-IN" smtClean="0"/>
              <a:t>25-05-2023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E904C0-9FAE-40AB-88D1-DB54A4FA3219}" type="slidenum">
              <a:rPr lang="en-IN" smtClean="0"/>
              <a:t>‹#›</a:t>
            </a:fld>
            <a:endParaRPr lang="en-IN"/>
          </a:p>
        </p:txBody>
      </p:sp>
    </p:spTree>
    <p:extLst>
      <p:ext uri="{BB962C8B-B14F-4D97-AF65-F5344CB8AC3E}">
        <p14:creationId xmlns:p14="http://schemas.microsoft.com/office/powerpoint/2010/main" val="944627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EE904C0-9FAE-40AB-88D1-DB54A4FA3219}" type="slidenum">
              <a:rPr lang="en-IN" smtClean="0"/>
              <a:t>5</a:t>
            </a:fld>
            <a:endParaRPr lang="en-IN"/>
          </a:p>
        </p:txBody>
      </p:sp>
    </p:spTree>
    <p:extLst>
      <p:ext uri="{BB962C8B-B14F-4D97-AF65-F5344CB8AC3E}">
        <p14:creationId xmlns:p14="http://schemas.microsoft.com/office/powerpoint/2010/main" val="1324957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5/25/2023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5/25/2023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5/25/2023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url?sa=t&amp;rct=j&amp;q=&amp;esrc=s&amp;source=web&amp;cd=&amp;ved=2ahUKEwjY9ovQ0NT-AhXDplYBHSJ0Ba8QFnoECA4QAQ&amp;url=https%3A%2F%2Fwww.w3schools.com%2F&amp;usg=AOvVaw3Z63kcF6aawsbVZrfSzalJ" TargetMode="External"/><Relationship Id="rId2" Type="http://schemas.openxmlformats.org/officeDocument/2006/relationships/hyperlink" Target="https://developer.mozilla.org/"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1907704" y="2816839"/>
            <a:ext cx="5400600" cy="2523768"/>
          </a:xfrm>
          <a:prstGeom prst="rect">
            <a:avLst/>
          </a:prstGeom>
          <a:solidFill>
            <a:schemeClr val="accent6">
              <a:lumMod val="60000"/>
              <a:lumOff val="40000"/>
            </a:schemeClr>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Team Details:</a:t>
            </a:r>
          </a:p>
          <a:p>
            <a:pPr algn="r"/>
            <a:r>
              <a:rPr lang="en-US" sz="2000" dirty="0">
                <a:latin typeface="Times New Roman" panose="02020603050405020304" pitchFamily="18" charset="0"/>
                <a:cs typeface="Times New Roman" panose="02020603050405020304" pitchFamily="18" charset="0"/>
              </a:rPr>
              <a:t>Rajat Sharma  Roll no.2210990707    </a:t>
            </a:r>
          </a:p>
          <a:p>
            <a:pPr algn="r"/>
            <a:r>
              <a:rPr lang="en-US" sz="2000" dirty="0">
                <a:latin typeface="Times New Roman" panose="02020603050405020304" pitchFamily="18" charset="0"/>
                <a:cs typeface="Times New Roman" panose="02020603050405020304" pitchFamily="18" charset="0"/>
              </a:rPr>
              <a:t>Rajiv kuwar    Roll no.2210990708</a:t>
            </a:r>
          </a:p>
          <a:p>
            <a:pPr algn="r"/>
            <a:r>
              <a:rPr lang="en-US" sz="2000" dirty="0" err="1">
                <a:latin typeface="Times New Roman" panose="02020603050405020304" pitchFamily="18" charset="0"/>
                <a:cs typeface="Times New Roman" panose="02020603050405020304" pitchFamily="18" charset="0"/>
              </a:rPr>
              <a:t>Rajkirat</a:t>
            </a:r>
            <a:r>
              <a:rPr lang="en-US" sz="2000" dirty="0">
                <a:latin typeface="Times New Roman" panose="02020603050405020304" pitchFamily="18" charset="0"/>
                <a:cs typeface="Times New Roman" panose="02020603050405020304" pitchFamily="18" charset="0"/>
              </a:rPr>
              <a:t> Singh Roll no.2210990709</a:t>
            </a:r>
          </a:p>
          <a:p>
            <a:pPr algn="r"/>
            <a:r>
              <a:rPr lang="en-US" sz="2000" dirty="0">
                <a:latin typeface="Times New Roman" panose="02020603050405020304" pitchFamily="18" charset="0"/>
                <a:cs typeface="Times New Roman" panose="02020603050405020304" pitchFamily="18" charset="0"/>
              </a:rPr>
              <a:t>Raj Vardhan    Rollno.2210990710</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itchFamily="18" charset="0"/>
              </a:rPr>
              <a:t>Faculty Coordinator: </a:t>
            </a:r>
            <a:endParaRPr lang="en-US" sz="2000"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1938992"/>
          </a:xfrm>
          <a:prstGeom prst="rect">
            <a:avLst/>
          </a:prstGeom>
        </p:spPr>
        <p:txBody>
          <a:bodyPr wrap="square">
            <a:spAutoFit/>
          </a:bodyPr>
          <a:lstStyle/>
          <a:p>
            <a:pPr>
              <a:buFont typeface="Arial" pitchFamily="34" charset="0"/>
              <a:buChar char="•"/>
            </a:pPr>
            <a:r>
              <a:rPr lang="en-IN" sz="2000" dirty="0">
                <a:latin typeface="Times New Roman" panose="02020603050405020304" pitchFamily="18" charset="0"/>
                <a:cs typeface="Times New Roman" panose="02020603050405020304" pitchFamily="18" charset="0"/>
              </a:rPr>
              <a:t>MDN Web Docs  </a:t>
            </a:r>
          </a:p>
          <a:p>
            <a:r>
              <a:rPr lang="en-IN" sz="2000" i="1"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https://developer.mozilla.org  </a:t>
            </a:r>
          </a:p>
          <a:p>
            <a:endParaRPr lang="en-IN" sz="20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endParaRPr>
          </a:p>
          <a:p>
            <a:pPr>
              <a:buFont typeface="Arial" pitchFamily="34" charset="0"/>
              <a:buChar char="•"/>
            </a:pPr>
            <a:r>
              <a:rPr lang="en-IN" sz="2000" dirty="0">
                <a:latin typeface="Times New Roman" panose="02020603050405020304" pitchFamily="18" charset="0"/>
                <a:cs typeface="Times New Roman" panose="02020603050405020304" pitchFamily="18" charset="0"/>
              </a:rPr>
              <a:t>W3Schools Online Web Tutorials</a:t>
            </a:r>
          </a:p>
          <a:p>
            <a:r>
              <a:rPr lang="en-IN" sz="2000" i="1"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https://www.w3schools.com</a:t>
            </a:r>
          </a:p>
          <a:p>
            <a:pPr>
              <a:buFont typeface="Arial" pitchFamily="34" charset="0"/>
              <a:buChar char="•"/>
            </a:pPr>
            <a:endParaRPr lang="en-US" sz="2000" dirty="0">
              <a:latin typeface="Times New Roman" pitchFamily="18" charset="0"/>
              <a:cs typeface="Times New Roman" pitchFamily="18" charset="0"/>
            </a:endParaRPr>
          </a:p>
        </p:txBody>
      </p:sp>
    </p:spTree>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3416320"/>
          </a:xfrm>
          <a:prstGeom prst="rect">
            <a:avLst/>
          </a:prstGeom>
          <a:noFill/>
        </p:spPr>
        <p:txBody>
          <a:bodyPr wrap="square" rtlCol="0">
            <a:spAutoFit/>
          </a:bodyPr>
          <a:lstStyle/>
          <a:p>
            <a:pPr marL="457200" indent="-457200">
              <a:buFont typeface="+mj-lt"/>
              <a:buAutoNum type="arabicPeriod"/>
            </a:pPr>
            <a:r>
              <a:rPr lang="en-US" sz="2000" dirty="0">
                <a:latin typeface="Times New Roman" pitchFamily="18" charset="0"/>
                <a:cs typeface="Times New Roman" pitchFamily="18" charset="0"/>
              </a:rPr>
              <a:t>Introduction</a:t>
            </a:r>
          </a:p>
          <a:p>
            <a:pPr marL="457200" indent="-457200">
              <a:buFont typeface="+mj-lt"/>
              <a:buAutoNum type="arabicPeriod"/>
            </a:pPr>
            <a:r>
              <a:rPr lang="en-US" sz="2000" dirty="0">
                <a:latin typeface="Times New Roman" pitchFamily="18" charset="0"/>
                <a:cs typeface="Times New Roman" pitchFamily="18" charset="0"/>
              </a:rPr>
              <a:t>Problem Statement</a:t>
            </a:r>
          </a:p>
          <a:p>
            <a:pPr marL="457200" indent="-457200">
              <a:buFont typeface="+mj-lt"/>
              <a:buAutoNum type="arabicPeriod"/>
            </a:pPr>
            <a:r>
              <a:rPr lang="en-US" sz="2000" dirty="0">
                <a:latin typeface="Times New Roman" pitchFamily="18" charset="0"/>
                <a:cs typeface="Times New Roman" pitchFamily="18" charset="0"/>
              </a:rPr>
              <a:t>Technical Details</a:t>
            </a:r>
          </a:p>
          <a:p>
            <a:pPr marL="457200" indent="-457200">
              <a:buFont typeface="+mj-lt"/>
              <a:buAutoNum type="arabicPeriod"/>
            </a:pPr>
            <a:r>
              <a:rPr lang="en-US" sz="2000" dirty="0">
                <a:latin typeface="Times New Roman" pitchFamily="18" charset="0"/>
                <a:cs typeface="Times New Roman" pitchFamily="18" charset="0"/>
              </a:rPr>
              <a:t>Key Features </a:t>
            </a:r>
          </a:p>
          <a:p>
            <a:pPr marL="457200" indent="-457200">
              <a:buFont typeface="+mj-lt"/>
              <a:buAutoNum type="arabicPeriod"/>
            </a:pPr>
            <a:r>
              <a:rPr lang="en-US" sz="2000" dirty="0">
                <a:latin typeface="Times New Roman" pitchFamily="18" charset="0"/>
                <a:cs typeface="Times New Roman" pitchFamily="18" charset="0"/>
              </a:rPr>
              <a:t>Project Highlights</a:t>
            </a:r>
          </a:p>
          <a:p>
            <a:pPr marL="457200" indent="-457200">
              <a:buFont typeface="+mj-lt"/>
              <a:buAutoNum type="arabicPeriod"/>
            </a:pPr>
            <a:r>
              <a:rPr lang="en-US" sz="2000" dirty="0">
                <a:latin typeface="Times New Roman" pitchFamily="18" charset="0"/>
                <a:cs typeface="Times New Roman" pitchFamily="18" charset="0"/>
              </a:rPr>
              <a:t>Bonus Feature(optional)</a:t>
            </a:r>
          </a:p>
          <a:p>
            <a:pPr marL="457200" indent="-457200">
              <a:buFont typeface="+mj-lt"/>
              <a:buAutoNum type="arabicPeriod"/>
            </a:pPr>
            <a:r>
              <a:rPr lang="en-US" sz="2000" dirty="0">
                <a:latin typeface="Times New Roman" pitchFamily="18" charset="0"/>
                <a:cs typeface="Times New Roman" pitchFamily="18" charset="0"/>
              </a:rPr>
              <a:t>Conclusion</a:t>
            </a:r>
          </a:p>
          <a:p>
            <a:pPr marL="457200" indent="-457200">
              <a:buFont typeface="+mj-lt"/>
              <a:buAutoNum type="arabicPeriod"/>
            </a:pPr>
            <a:r>
              <a:rPr lang="en-US" sz="20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395536" y="1196752"/>
            <a:ext cx="8136904" cy="5324535"/>
          </a:xfrm>
          <a:prstGeom prst="rect">
            <a:avLst/>
          </a:prstGeom>
        </p:spPr>
        <p:txBody>
          <a:bodyPr wrap="square">
            <a:spAutoFit/>
          </a:bodyPr>
          <a:lstStyle/>
          <a:p>
            <a:pPr algn="just"/>
            <a:r>
              <a:rPr lang="en-US" sz="2000" b="1" dirty="0">
                <a:latin typeface="Times New Roman" pitchFamily="18" charset="0"/>
                <a:cs typeface="Times New Roman" pitchFamily="18" charset="0"/>
              </a:rPr>
              <a:t>Topic:-</a:t>
            </a:r>
            <a:r>
              <a:rPr lang="en-US" sz="2000" dirty="0">
                <a:latin typeface="Times New Roman" pitchFamily="18" charset="0"/>
                <a:cs typeface="Times New Roman" pitchFamily="18" charset="0"/>
              </a:rPr>
              <a:t>Exit The Plugin</a:t>
            </a:r>
          </a:p>
          <a:p>
            <a:pPr algn="just"/>
            <a:r>
              <a:rPr lang="en-US" sz="2000" b="1" dirty="0">
                <a:latin typeface="Times New Roman" pitchFamily="18" charset="0"/>
                <a:cs typeface="Times New Roman" pitchFamily="18" charset="0"/>
              </a:rPr>
              <a:t>Team Members:-</a:t>
            </a:r>
          </a:p>
          <a:p>
            <a:pPr algn="just"/>
            <a:r>
              <a:rPr lang="en-US" sz="2000" dirty="0">
                <a:latin typeface="Times New Roman" pitchFamily="18" charset="0"/>
                <a:cs typeface="Times New Roman" pitchFamily="18" charset="0"/>
              </a:rPr>
              <a:t>                 1-Rajkirat Singh             Roll no.2210990709</a:t>
            </a:r>
          </a:p>
          <a:p>
            <a:pPr algn="just"/>
            <a:r>
              <a:rPr lang="en-US" sz="2000" dirty="0">
                <a:latin typeface="Times New Roman" pitchFamily="18" charset="0"/>
                <a:cs typeface="Times New Roman" pitchFamily="18" charset="0"/>
              </a:rPr>
              <a:t>                 2-Rajat Sharma               Roll no.2210990707</a:t>
            </a:r>
          </a:p>
          <a:p>
            <a:pPr algn="just"/>
            <a:r>
              <a:rPr lang="en-US" sz="2000" dirty="0">
                <a:latin typeface="Times New Roman" pitchFamily="18" charset="0"/>
                <a:cs typeface="Times New Roman" pitchFamily="18" charset="0"/>
              </a:rPr>
              <a:t>                 3-Raj Vardhan Tiwari      Roll no.2210990710</a:t>
            </a:r>
          </a:p>
          <a:p>
            <a:pPr algn="just"/>
            <a:r>
              <a:rPr lang="en-US" sz="2000" dirty="0">
                <a:latin typeface="Times New Roman" pitchFamily="18" charset="0"/>
                <a:cs typeface="Times New Roman" pitchFamily="18" charset="0"/>
              </a:rPr>
              <a:t>                 4-Rajiv kuwar  pal           Roll no.2210990708</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Overview:-</a:t>
            </a:r>
            <a:r>
              <a:rPr lang="en-IN" sz="2000" b="0" i="0" dirty="0">
                <a:solidFill>
                  <a:schemeClr val="tx1"/>
                </a:solidFill>
                <a:effectLst/>
                <a:latin typeface="Söhne"/>
              </a:rPr>
              <a:t>The purpose of "exit the plugins" is to capture the attention of visitors who are about to leave a website and persuade them to take some kind of action, such as subscribing to a newsletter, making a purchase, or following the website on social media. These plugins use various triggers, such as mouse movement or clicks, to detect when a user is about to leave the site and display a popup message or offer. Additionally, they can provide valuable insights into visitor </a:t>
            </a:r>
            <a:r>
              <a:rPr lang="en-IN" sz="2000" b="0" i="0" dirty="0">
                <a:solidFill>
                  <a:schemeClr val="tx1"/>
                </a:solidFill>
                <a:effectLst/>
                <a:latin typeface="Google Sans"/>
              </a:rPr>
              <a:t>behaviour</a:t>
            </a:r>
            <a:r>
              <a:rPr lang="en-IN" sz="2000" b="0" i="0" dirty="0">
                <a:solidFill>
                  <a:schemeClr val="tx1"/>
                </a:solidFill>
                <a:effectLst/>
                <a:latin typeface="Söhne"/>
              </a:rPr>
              <a:t> and preferences, which can be used to optimize the website and improve overall performance.</a:t>
            </a:r>
          </a:p>
          <a:p>
            <a:endParaRPr lang="en-US" sz="2000" dirty="0">
              <a:latin typeface="Times New Roman" pitchFamily="18" charset="0"/>
              <a:cs typeface="Times New Roman" pitchFamily="18" charset="0"/>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395536" y="1196752"/>
            <a:ext cx="8136904" cy="2862322"/>
          </a:xfrm>
          <a:prstGeom prst="rect">
            <a:avLst/>
          </a:prstGeom>
        </p:spPr>
        <p:txBody>
          <a:bodyPr wrap="square">
            <a:spAutoFit/>
          </a:bodyPr>
          <a:lstStyle/>
          <a:p>
            <a:pPr algn="just"/>
            <a:r>
              <a:rPr lang="en-IN" sz="2000" b="0" i="0" dirty="0">
                <a:effectLst/>
                <a:latin typeface="Söhne"/>
              </a:rPr>
              <a:t>"</a:t>
            </a:r>
            <a:r>
              <a:rPr lang="en-IN" sz="2000" b="0" i="0" dirty="0">
                <a:solidFill>
                  <a:schemeClr val="tx1"/>
                </a:solidFill>
                <a:effectLst/>
                <a:latin typeface="Söhne"/>
              </a:rPr>
              <a:t> Exit the plugins </a:t>
            </a:r>
            <a:r>
              <a:rPr lang="en-IN" sz="2000" b="0" i="0" dirty="0">
                <a:effectLst/>
                <a:latin typeface="Söhne"/>
              </a:rPr>
              <a:t>" aim to solve the problem of low engagement on websites by providing a last-minute opportunity for visitors to take action before leaving the site. When visitors leave a website without taking any action, it can result in missed opportunities and lost revenue for the website owner. By detecting when a visitor is about to leave the site and displaying a targeted message or offer, these plugins aim to increase engagement and conversions, ultimately resulting in higher revenue and a better return on investment for the website owner. </a:t>
            </a:r>
            <a:endParaRPr lang="en-US" sz="2000" dirty="0">
              <a:latin typeface="Times New Roman" panose="02020603050405020304" pitchFamily="18" charset="0"/>
              <a:cs typeface="Times New Roman" pitchFamily="18" charset="0"/>
            </a:endParaRPr>
          </a:p>
          <a:p>
            <a:endParaRPr lang="en-US" sz="2000" dirty="0">
              <a:latin typeface="Times New Roman" panose="02020603050405020304" pitchFamily="18" charset="0"/>
              <a:cs typeface="Times New Roman" pitchFamily="18" charset="0"/>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395536" y="1196752"/>
            <a:ext cx="8136904" cy="4555093"/>
          </a:xfrm>
          <a:prstGeom prst="rect">
            <a:avLst/>
          </a:prstGeom>
        </p:spPr>
        <p:txBody>
          <a:bodyPr wrap="square">
            <a:spAutoFit/>
          </a:bodyPr>
          <a:lstStyle/>
          <a:p>
            <a:r>
              <a:rPr lang="en-US" sz="2000" dirty="0">
                <a:latin typeface="Times New Roman" pitchFamily="18" charset="0"/>
                <a:cs typeface="Times New Roman" pitchFamily="18" charset="0"/>
              </a:rPr>
              <a:t>Technologies and Methods used are :</a:t>
            </a:r>
          </a:p>
          <a:p>
            <a:pPr>
              <a:lnSpc>
                <a:spcPct val="150000"/>
              </a:lnSpc>
            </a:pPr>
            <a:endParaRPr lang="en-US" sz="2000" dirty="0">
              <a:latin typeface="Times New Roman" pitchFamily="18" charset="0"/>
              <a:cs typeface="Times New Roman" pitchFamily="18" charset="0"/>
            </a:endParaRPr>
          </a:p>
          <a:p>
            <a:pPr marL="457200" indent="-457200" algn="just">
              <a:lnSpc>
                <a:spcPct val="150000"/>
              </a:lnSpc>
              <a:buFont typeface="+mj-lt"/>
              <a:buAutoNum type="arabicPeriod"/>
            </a:pPr>
            <a:r>
              <a:rPr lang="en-IN" sz="2000" b="1" i="0" dirty="0">
                <a:effectLst/>
                <a:latin typeface="Times New Roman" panose="02020603050405020304" pitchFamily="18" charset="0"/>
                <a:cs typeface="Times New Roman" panose="02020603050405020304" pitchFamily="18" charset="0"/>
              </a:rPr>
              <a:t>JavaScript: </a:t>
            </a:r>
            <a:r>
              <a:rPr lang="en-IN" sz="2000" b="0" i="0" dirty="0">
                <a:effectLst/>
                <a:latin typeface="Times New Roman" panose="02020603050405020304" pitchFamily="18" charset="0"/>
                <a:cs typeface="Times New Roman" panose="02020603050405020304" pitchFamily="18" charset="0"/>
              </a:rPr>
              <a:t>JavaScript is a programming language that is commonly used to create dynamic and interactive web pages. It is often used to create the popups and triggers used in “Exit Intent Popup Plugins.”</a:t>
            </a:r>
          </a:p>
          <a:p>
            <a:pPr marL="457200" indent="-457200" algn="just">
              <a:lnSpc>
                <a:spcPct val="150000"/>
              </a:lnSpc>
              <a:buFont typeface="+mj-lt"/>
              <a:buAutoNum type="arabicPeriod"/>
            </a:pPr>
            <a:endParaRPr lang="en-IN" sz="2000" b="0" i="0" dirty="0">
              <a:effectLst/>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IN" sz="2000" b="1" i="0" dirty="0">
                <a:effectLst/>
                <a:latin typeface="Times New Roman" panose="02020603050405020304" pitchFamily="18" charset="0"/>
                <a:cs typeface="Times New Roman" panose="02020603050405020304" pitchFamily="18" charset="0"/>
              </a:rPr>
              <a:t>HTML and CSS: </a:t>
            </a:r>
            <a:r>
              <a:rPr lang="en-IN" sz="2000" b="0" i="0" dirty="0">
                <a:effectLst/>
                <a:latin typeface="Times New Roman" panose="02020603050405020304" pitchFamily="18" charset="0"/>
                <a:cs typeface="Times New Roman" panose="02020603050405020304" pitchFamily="18" charset="0"/>
              </a:rPr>
              <a:t>HTML and CSS are used to structure and style the popup window and its contents. They are used to create the layout and appearance of the popup, including text, images, and buttons.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Arial" panose="020B0604020202020204" pitchFamily="34" charset="0"/>
            </a:endParaRPr>
          </a:p>
          <a:p>
            <a:endParaRPr lang="en-US" sz="1500" dirty="0">
              <a:latin typeface="Times New Roman" pitchFamily="18" charset="0"/>
              <a:cs typeface="Times New Roman" pitchFamily="18" charset="0"/>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395536" y="1196752"/>
            <a:ext cx="8136904" cy="5940088"/>
          </a:xfrm>
          <a:prstGeom prst="rect">
            <a:avLst/>
          </a:prstGeom>
        </p:spPr>
        <p:txBody>
          <a:bodyPr wrap="square">
            <a:spAutoFit/>
          </a:bodyPr>
          <a:lstStyle/>
          <a:p>
            <a:pPr marL="514350" indent="-514350" algn="just">
              <a:buFont typeface="+mj-lt"/>
              <a:buAutoNum type="arabicPeriod"/>
            </a:pPr>
            <a:r>
              <a:rPr lang="en-IN" sz="2000" b="1" i="0" dirty="0">
                <a:effectLst/>
                <a:latin typeface="Times New Roman" panose="02020603050405020304" pitchFamily="18" charset="0"/>
                <a:cs typeface="Times New Roman" panose="02020603050405020304" pitchFamily="18" charset="0"/>
              </a:rPr>
              <a:t>Exit intent detection: </a:t>
            </a:r>
            <a:r>
              <a:rPr lang="en-IN" sz="2000" b="0" i="0" dirty="0">
                <a:effectLst/>
                <a:latin typeface="Times New Roman" panose="02020603050405020304" pitchFamily="18" charset="0"/>
                <a:cs typeface="Times New Roman" panose="02020603050405020304" pitchFamily="18" charset="0"/>
              </a:rPr>
              <a:t>The ability to detect when a visitor is about to leave the site is the key feature of "Exit Intent Popup Plugins." This is typically done through mouse movement tracking, with the plugin detecting when the cursor moves towards the top of the screen or towards the "back" button.</a:t>
            </a:r>
          </a:p>
          <a:p>
            <a:pPr marL="514350" indent="-514350" algn="just">
              <a:buFont typeface="+mj-lt"/>
              <a:buAutoNum type="arabicPeriod"/>
            </a:pPr>
            <a:endParaRPr lang="en-IN" sz="2000" b="0" i="0" dirty="0">
              <a:effectLst/>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IN" sz="2000" b="1" i="0" dirty="0">
                <a:effectLst/>
                <a:latin typeface="Times New Roman" panose="02020603050405020304" pitchFamily="18" charset="0"/>
                <a:cs typeface="Times New Roman" panose="02020603050405020304" pitchFamily="18" charset="0"/>
              </a:rPr>
              <a:t>Customizable popup design: </a:t>
            </a:r>
            <a:r>
              <a:rPr lang="en-IN" sz="2000" b="0" i="0" dirty="0">
                <a:effectLst/>
                <a:latin typeface="Times New Roman" panose="02020603050405020304" pitchFamily="18" charset="0"/>
                <a:cs typeface="Times New Roman" panose="02020603050405020304" pitchFamily="18" charset="0"/>
              </a:rPr>
              <a:t>"Exit Intent Popup Plugins" typically offer a range of customizable design options, allowing users to create popups that match their website's branding and style.</a:t>
            </a:r>
          </a:p>
          <a:p>
            <a:pPr marL="514350" indent="-514350" algn="just">
              <a:buFont typeface="+mj-lt"/>
              <a:buAutoNum type="arabicPeriod"/>
            </a:pPr>
            <a:endParaRPr lang="en-IN" sz="2000" b="0" i="0" dirty="0">
              <a:effectLst/>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IN" sz="2000" b="1" i="0" dirty="0">
                <a:effectLst/>
                <a:latin typeface="Times New Roman" panose="02020603050405020304" pitchFamily="18" charset="0"/>
                <a:cs typeface="Times New Roman" panose="02020603050405020304" pitchFamily="18" charset="0"/>
              </a:rPr>
              <a:t>Targeted messaging: </a:t>
            </a:r>
            <a:r>
              <a:rPr lang="en-IN" sz="2000" b="0" i="0" dirty="0">
                <a:effectLst/>
                <a:latin typeface="Times New Roman" panose="02020603050405020304" pitchFamily="18" charset="0"/>
                <a:cs typeface="Times New Roman" panose="02020603050405020304" pitchFamily="18" charset="0"/>
              </a:rPr>
              <a:t>Popups can be customized to display targeted messages or offers based on a range of factors, such as visitor behaviour, location, or referral source.</a:t>
            </a:r>
          </a:p>
          <a:p>
            <a:pPr marL="514350" indent="-514350" algn="just">
              <a:buFont typeface="+mj-lt"/>
              <a:buAutoNum type="arabicPeriod"/>
            </a:pPr>
            <a:endParaRPr lang="en-IN" sz="2000" b="0" i="0" dirty="0">
              <a:effectLst/>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IN" sz="2000" b="1" i="0" dirty="0">
                <a:effectLst/>
                <a:latin typeface="Times New Roman" panose="02020603050405020304" pitchFamily="18" charset="0"/>
                <a:cs typeface="Times New Roman" panose="02020603050405020304" pitchFamily="18" charset="0"/>
              </a:rPr>
              <a:t>Analytics and reporting: </a:t>
            </a:r>
            <a:r>
              <a:rPr lang="en-IN" sz="2000" b="0" i="0" dirty="0">
                <a:effectLst/>
                <a:latin typeface="Times New Roman" panose="02020603050405020304" pitchFamily="18" charset="0"/>
                <a:cs typeface="Times New Roman" panose="02020603050405020304" pitchFamily="18" charset="0"/>
              </a:rPr>
              <a:t>"Exit Intent Popup Plugins" often provide detailed analytics and reporting on visitor behaviour, such as the number of popups displayed, the click-through rate, and conversion rates.</a:t>
            </a:r>
          </a:p>
          <a:p>
            <a:pPr algn="l"/>
            <a:endParaRPr lang="en-US" sz="2000" i="0" dirty="0">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itchFamily="18" charset="0"/>
            </a:endParaRP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pic>
        <p:nvPicPr>
          <p:cNvPr id="3" name="Picture 2">
            <a:extLst>
              <a:ext uri="{FF2B5EF4-FFF2-40B4-BE49-F238E27FC236}">
                <a16:creationId xmlns:a16="http://schemas.microsoft.com/office/drawing/2014/main" id="{E920C948-A012-6E8B-78B3-53A9D0E9598F}"/>
              </a:ext>
            </a:extLst>
          </p:cNvPr>
          <p:cNvPicPr>
            <a:picLocks noChangeAspect="1"/>
          </p:cNvPicPr>
          <p:nvPr/>
        </p:nvPicPr>
        <p:blipFill rotWithShape="1">
          <a:blip r:embed="rId2"/>
          <a:srcRect t="6601" r="4326" b="10801"/>
          <a:stretch/>
        </p:blipFill>
        <p:spPr>
          <a:xfrm>
            <a:off x="0" y="1052736"/>
            <a:ext cx="4211960" cy="3579862"/>
          </a:xfrm>
          <a:prstGeom prst="rect">
            <a:avLst/>
          </a:prstGeom>
          <a:ln>
            <a:noFill/>
          </a:ln>
          <a:effectLst>
            <a:softEdge rad="112500"/>
          </a:effectLst>
        </p:spPr>
      </p:pic>
      <p:pic>
        <p:nvPicPr>
          <p:cNvPr id="4" name="Picture 3">
            <a:extLst>
              <a:ext uri="{FF2B5EF4-FFF2-40B4-BE49-F238E27FC236}">
                <a16:creationId xmlns:a16="http://schemas.microsoft.com/office/drawing/2014/main" id="{6FF978B4-A662-ADE1-74A9-178A5C08999E}"/>
              </a:ext>
            </a:extLst>
          </p:cNvPr>
          <p:cNvPicPr>
            <a:picLocks noChangeAspect="1"/>
          </p:cNvPicPr>
          <p:nvPr/>
        </p:nvPicPr>
        <p:blipFill rotWithShape="1">
          <a:blip r:embed="rId3"/>
          <a:srcRect l="16139" r="13775" b="1000"/>
          <a:stretch/>
        </p:blipFill>
        <p:spPr>
          <a:xfrm>
            <a:off x="4355976" y="1052736"/>
            <a:ext cx="4505532" cy="3579862"/>
          </a:xfrm>
          <a:prstGeom prst="rect">
            <a:avLst/>
          </a:prstGeom>
          <a:ln>
            <a:noFill/>
          </a:ln>
          <a:effectLst>
            <a:softEdge rad="112500"/>
          </a:effectLst>
        </p:spPr>
      </p:pic>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294E8B-39AC-3A26-C54E-EBAA1C9BC094}"/>
              </a:ext>
            </a:extLst>
          </p:cNvPr>
          <p:cNvPicPr>
            <a:picLocks noChangeAspect="1"/>
          </p:cNvPicPr>
          <p:nvPr/>
        </p:nvPicPr>
        <p:blipFill rotWithShape="1">
          <a:blip r:embed="rId2"/>
          <a:srcRect t="6601" r="4326" b="2401"/>
          <a:stretch/>
        </p:blipFill>
        <p:spPr>
          <a:xfrm>
            <a:off x="197768" y="1088740"/>
            <a:ext cx="8748464" cy="4680520"/>
          </a:xfrm>
          <a:prstGeom prst="rect">
            <a:avLst/>
          </a:prstGeom>
          <a:ln>
            <a:noFill/>
          </a:ln>
          <a:effectLst>
            <a:softEdge rad="112500"/>
          </a:effectLst>
        </p:spPr>
      </p:pic>
    </p:spTree>
    <p:extLst>
      <p:ext uri="{BB962C8B-B14F-4D97-AF65-F5344CB8AC3E}">
        <p14:creationId xmlns:p14="http://schemas.microsoft.com/office/powerpoint/2010/main" val="984782147"/>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467544" y="845423"/>
            <a:ext cx="8136904" cy="5970865"/>
          </a:xfrm>
          <a:prstGeom prst="rect">
            <a:avLst/>
          </a:prstGeom>
        </p:spPr>
        <p:txBody>
          <a:bodyPr wrap="square">
            <a:spAutoFit/>
          </a:bodyPr>
          <a:lstStyle/>
          <a:p>
            <a:pPr algn="just">
              <a:lnSpc>
                <a:spcPct val="150000"/>
              </a:lnSpc>
            </a:pPr>
            <a:r>
              <a:rPr lang="en-IN" sz="2000" b="0" i="0" dirty="0">
                <a:effectLst/>
                <a:latin typeface="Times New Roman" panose="02020603050405020304" pitchFamily="18" charset="0"/>
                <a:cs typeface="Times New Roman" panose="02020603050405020304" pitchFamily="18" charset="0"/>
              </a:rPr>
              <a:t>In conclusion, "Exit Intent Popup Plugins" can be an effective tool for website owners to reduce bounce rates, increase conversions, and provide a better user experience for their visitors. By detecting when a visitor is about to leave the site and displaying targeted messages or offers, "Exit Intent Popup Plugins" can encourage visitors to take action and engage with the site. They also offer a range of customization options and insights into visitor behaviour and preferences, allowing website owners to optimize their marketing strategies and improve overall performance. However, it is important to use "Exit Intent Popup Plugins" thoughtfully and strategically, as overuse or inappropriate use can negatively impact the user experience and result in decreased engagement and conversions.</a:t>
            </a:r>
            <a:endParaRPr lang="en-US" sz="2000" dirty="0">
              <a:latin typeface="Times New Roman" panose="02020603050405020304" pitchFamily="18" charset="0"/>
              <a:cs typeface="Times New Roman" pitchFamily="18" charset="0"/>
            </a:endParaRPr>
          </a:p>
          <a:p>
            <a:pPr algn="l"/>
            <a:endParaRPr lang="en-US" sz="2000" b="0" i="0" dirty="0">
              <a:solidFill>
                <a:srgbClr val="374151"/>
              </a:solidFill>
              <a:effectLst/>
              <a:latin typeface="Sitka Banner" pitchFamily="2" charset="0"/>
            </a:endParaRPr>
          </a:p>
          <a:p>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762</TotalTime>
  <Words>729</Words>
  <Application>Microsoft Office PowerPoint</Application>
  <PresentationFormat>On-screen Show (4:3)</PresentationFormat>
  <Paragraphs>56</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Black</vt:lpstr>
      <vt:lpstr>Calibri</vt:lpstr>
      <vt:lpstr>Google Sans</vt:lpstr>
      <vt:lpstr>Sitka Banner</vt:lpstr>
      <vt:lpstr>Söhne</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rajkiratsingh143@outlook.com</cp:lastModifiedBy>
  <cp:revision>37</cp:revision>
  <dcterms:created xsi:type="dcterms:W3CDTF">2022-12-12T14:14:34Z</dcterms:created>
  <dcterms:modified xsi:type="dcterms:W3CDTF">2023-05-25T06:59:48Z</dcterms:modified>
</cp:coreProperties>
</file>