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87" r:id="rId3"/>
    <p:sldId id="283" r:id="rId4"/>
    <p:sldId id="282" r:id="rId5"/>
    <p:sldId id="281" r:id="rId6"/>
    <p:sldId id="284" r:id="rId7"/>
    <p:sldId id="288" r:id="rId8"/>
    <p:sldId id="289" r:id="rId9"/>
    <p:sldId id="290" r:id="rId10"/>
    <p:sldId id="28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96248C-1ED1-4A99-8598-CCBDD43C577E}" v="28" dt="2022-11-17T18:07:08.8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vastava, Rajat" userId="7032ccfb-6cb6-4d6c-bd80-6e4af8f54df6" providerId="ADAL" clId="{5C105B39-5CA2-4437-8481-BA619B570998}"/>
    <pc:docChg chg="undo custSel addSld modSld sldOrd">
      <pc:chgData name="Srivastava, Rajat" userId="7032ccfb-6cb6-4d6c-bd80-6e4af8f54df6" providerId="ADAL" clId="{5C105B39-5CA2-4437-8481-BA619B570998}" dt="2022-11-11T02:00:21.398" v="200" actId="14100"/>
      <pc:docMkLst>
        <pc:docMk/>
      </pc:docMkLst>
      <pc:sldChg chg="addSp modSp mod ord">
        <pc:chgData name="Srivastava, Rajat" userId="7032ccfb-6cb6-4d6c-bd80-6e4af8f54df6" providerId="ADAL" clId="{5C105B39-5CA2-4437-8481-BA619B570998}" dt="2022-11-11T02:00:21.398" v="200" actId="14100"/>
        <pc:sldMkLst>
          <pc:docMk/>
          <pc:sldMk cId="1142248184" sldId="266"/>
        </pc:sldMkLst>
        <pc:picChg chg="add mod">
          <ac:chgData name="Srivastava, Rajat" userId="7032ccfb-6cb6-4d6c-bd80-6e4af8f54df6" providerId="ADAL" clId="{5C105B39-5CA2-4437-8481-BA619B570998}" dt="2022-11-11T02:00:21.398" v="200" actId="14100"/>
          <ac:picMkLst>
            <pc:docMk/>
            <pc:sldMk cId="1142248184" sldId="266"/>
            <ac:picMk id="4" creationId="{1ED5E309-164A-4CF6-8D26-A3995A6EDDA5}"/>
          </ac:picMkLst>
        </pc:picChg>
      </pc:sldChg>
      <pc:sldChg chg="addSp delSp modSp mod">
        <pc:chgData name="Srivastava, Rajat" userId="7032ccfb-6cb6-4d6c-bd80-6e4af8f54df6" providerId="ADAL" clId="{5C105B39-5CA2-4437-8481-BA619B570998}" dt="2022-11-09T13:27:55.086" v="15" actId="14100"/>
        <pc:sldMkLst>
          <pc:docMk/>
          <pc:sldMk cId="154544358" sldId="269"/>
        </pc:sldMkLst>
        <pc:spChg chg="mod">
          <ac:chgData name="Srivastava, Rajat" userId="7032ccfb-6cb6-4d6c-bd80-6e4af8f54df6" providerId="ADAL" clId="{5C105B39-5CA2-4437-8481-BA619B570998}" dt="2022-11-09T13:26:22.271" v="2" actId="1076"/>
          <ac:spMkLst>
            <pc:docMk/>
            <pc:sldMk cId="154544358" sldId="269"/>
            <ac:spMk id="3" creationId="{D3470876-E15C-48C0-AD69-493493487DA1}"/>
          </ac:spMkLst>
        </pc:spChg>
        <pc:spChg chg="add mod">
          <ac:chgData name="Srivastava, Rajat" userId="7032ccfb-6cb6-4d6c-bd80-6e4af8f54df6" providerId="ADAL" clId="{5C105B39-5CA2-4437-8481-BA619B570998}" dt="2022-11-09T13:26:35.567" v="6" actId="1076"/>
          <ac:spMkLst>
            <pc:docMk/>
            <pc:sldMk cId="154544358" sldId="269"/>
            <ac:spMk id="4" creationId="{E61CC9E3-9B4B-4A83-B60B-55D52E8576A3}"/>
          </ac:spMkLst>
        </pc:spChg>
        <pc:spChg chg="add del">
          <ac:chgData name="Srivastava, Rajat" userId="7032ccfb-6cb6-4d6c-bd80-6e4af8f54df6" providerId="ADAL" clId="{5C105B39-5CA2-4437-8481-BA619B570998}" dt="2022-11-09T13:26:53.978" v="8" actId="11529"/>
          <ac:spMkLst>
            <pc:docMk/>
            <pc:sldMk cId="154544358" sldId="269"/>
            <ac:spMk id="5" creationId="{FED3519F-E116-4777-AB1A-F3F1A87DB106}"/>
          </ac:spMkLst>
        </pc:spChg>
        <pc:spChg chg="add del">
          <ac:chgData name="Srivastava, Rajat" userId="7032ccfb-6cb6-4d6c-bd80-6e4af8f54df6" providerId="ADAL" clId="{5C105B39-5CA2-4437-8481-BA619B570998}" dt="2022-11-09T13:27:06.868" v="10" actId="11529"/>
          <ac:spMkLst>
            <pc:docMk/>
            <pc:sldMk cId="154544358" sldId="269"/>
            <ac:spMk id="6" creationId="{5FDA0083-B8C3-4520-AF45-7594C2CF3647}"/>
          </ac:spMkLst>
        </pc:spChg>
        <pc:picChg chg="add mod">
          <ac:chgData name="Srivastava, Rajat" userId="7032ccfb-6cb6-4d6c-bd80-6e4af8f54df6" providerId="ADAL" clId="{5C105B39-5CA2-4437-8481-BA619B570998}" dt="2022-11-09T13:27:55.086" v="15" actId="14100"/>
          <ac:picMkLst>
            <pc:docMk/>
            <pc:sldMk cId="154544358" sldId="269"/>
            <ac:picMk id="8" creationId="{9AC06670-9C8D-422B-899D-47F4DEDA182E}"/>
          </ac:picMkLst>
        </pc:picChg>
      </pc:sldChg>
      <pc:sldChg chg="addSp modSp mod ord">
        <pc:chgData name="Srivastava, Rajat" userId="7032ccfb-6cb6-4d6c-bd80-6e4af8f54df6" providerId="ADAL" clId="{5C105B39-5CA2-4437-8481-BA619B570998}" dt="2022-11-10T14:17:24.869" v="102"/>
        <pc:sldMkLst>
          <pc:docMk/>
          <pc:sldMk cId="878084214" sldId="275"/>
        </pc:sldMkLst>
        <pc:spChg chg="mod">
          <ac:chgData name="Srivastava, Rajat" userId="7032ccfb-6cb6-4d6c-bd80-6e4af8f54df6" providerId="ADAL" clId="{5C105B39-5CA2-4437-8481-BA619B570998}" dt="2022-11-10T14:16:50.171" v="97" actId="20577"/>
          <ac:spMkLst>
            <pc:docMk/>
            <pc:sldMk cId="878084214" sldId="275"/>
            <ac:spMk id="3" creationId="{E63A625A-403A-4650-91CA-A8493B246820}"/>
          </ac:spMkLst>
        </pc:spChg>
        <pc:picChg chg="add mod">
          <ac:chgData name="Srivastava, Rajat" userId="7032ccfb-6cb6-4d6c-bd80-6e4af8f54df6" providerId="ADAL" clId="{5C105B39-5CA2-4437-8481-BA619B570998}" dt="2022-11-10T14:16:55.598" v="98" actId="1076"/>
          <ac:picMkLst>
            <pc:docMk/>
            <pc:sldMk cId="878084214" sldId="275"/>
            <ac:picMk id="5" creationId="{D62B5A3E-681C-4F3A-831C-CCD4D930AFC8}"/>
          </ac:picMkLst>
        </pc:picChg>
      </pc:sldChg>
      <pc:sldChg chg="addSp delSp modSp new mod ord setBg">
        <pc:chgData name="Srivastava, Rajat" userId="7032ccfb-6cb6-4d6c-bd80-6e4af8f54df6" providerId="ADAL" clId="{5C105B39-5CA2-4437-8481-BA619B570998}" dt="2022-11-10T14:19:52.452" v="131" actId="20577"/>
        <pc:sldMkLst>
          <pc:docMk/>
          <pc:sldMk cId="2734753022" sldId="276"/>
        </pc:sldMkLst>
        <pc:spChg chg="add mod">
          <ac:chgData name="Srivastava, Rajat" userId="7032ccfb-6cb6-4d6c-bd80-6e4af8f54df6" providerId="ADAL" clId="{5C105B39-5CA2-4437-8481-BA619B570998}" dt="2022-11-10T14:02:37.049" v="69" actId="14100"/>
          <ac:spMkLst>
            <pc:docMk/>
            <pc:sldMk cId="2734753022" sldId="276"/>
            <ac:spMk id="3" creationId="{244E13DA-095D-4113-B233-6C7DBE436C57}"/>
          </ac:spMkLst>
        </pc:spChg>
        <pc:spChg chg="add mod">
          <ac:chgData name="Srivastava, Rajat" userId="7032ccfb-6cb6-4d6c-bd80-6e4af8f54df6" providerId="ADAL" clId="{5C105B39-5CA2-4437-8481-BA619B570998}" dt="2022-11-10T14:19:52.452" v="131" actId="20577"/>
          <ac:spMkLst>
            <pc:docMk/>
            <pc:sldMk cId="2734753022" sldId="276"/>
            <ac:spMk id="4" creationId="{43D7DD34-6135-4B81-B571-564BC63D4222}"/>
          </ac:spMkLst>
        </pc:spChg>
        <pc:spChg chg="add del">
          <ac:chgData name="Srivastava, Rajat" userId="7032ccfb-6cb6-4d6c-bd80-6e4af8f54df6" providerId="ADAL" clId="{5C105B39-5CA2-4437-8481-BA619B570998}" dt="2022-11-10T13:59:58.103" v="47"/>
          <ac:spMkLst>
            <pc:docMk/>
            <pc:sldMk cId="2734753022" sldId="276"/>
            <ac:spMk id="5" creationId="{50218970-39FA-4AE1-BD63-183E8ADC8397}"/>
          </ac:spMkLst>
        </pc:spChg>
        <pc:spChg chg="add del">
          <ac:chgData name="Srivastava, Rajat" userId="7032ccfb-6cb6-4d6c-bd80-6e4af8f54df6" providerId="ADAL" clId="{5C105B39-5CA2-4437-8481-BA619B570998}" dt="2022-11-10T14:01:46.713" v="57" actId="26606"/>
          <ac:spMkLst>
            <pc:docMk/>
            <pc:sldMk cId="2734753022" sldId="276"/>
            <ac:spMk id="1033" creationId="{5E39A796-BE83-48B1-B33F-35C4A32AAB57}"/>
          </ac:spMkLst>
        </pc:spChg>
        <pc:spChg chg="add del">
          <ac:chgData name="Srivastava, Rajat" userId="7032ccfb-6cb6-4d6c-bd80-6e4af8f54df6" providerId="ADAL" clId="{5C105B39-5CA2-4437-8481-BA619B570998}" dt="2022-11-10T14:01:46.713" v="57" actId="26606"/>
          <ac:spMkLst>
            <pc:docMk/>
            <pc:sldMk cId="2734753022" sldId="276"/>
            <ac:spMk id="1035" creationId="{72F84B47-E267-4194-8194-831DB7B5547F}"/>
          </ac:spMkLst>
        </pc:spChg>
        <pc:spChg chg="add del">
          <ac:chgData name="Srivastava, Rajat" userId="7032ccfb-6cb6-4d6c-bd80-6e4af8f54df6" providerId="ADAL" clId="{5C105B39-5CA2-4437-8481-BA619B570998}" dt="2022-11-10T14:01:49.730" v="59" actId="26606"/>
          <ac:spMkLst>
            <pc:docMk/>
            <pc:sldMk cId="2734753022" sldId="276"/>
            <ac:spMk id="1038" creationId="{2B566528-1B12-4246-9431-5C2D7D081168}"/>
          </ac:spMkLst>
        </pc:spChg>
        <pc:spChg chg="add">
          <ac:chgData name="Srivastava, Rajat" userId="7032ccfb-6cb6-4d6c-bd80-6e4af8f54df6" providerId="ADAL" clId="{5C105B39-5CA2-4437-8481-BA619B570998}" dt="2022-11-10T14:01:49.730" v="60" actId="26606"/>
          <ac:spMkLst>
            <pc:docMk/>
            <pc:sldMk cId="2734753022" sldId="276"/>
            <ac:spMk id="1044" creationId="{2B97F24A-32CE-4C1C-A50D-3016B394DCFB}"/>
          </ac:spMkLst>
        </pc:spChg>
        <pc:spChg chg="add">
          <ac:chgData name="Srivastava, Rajat" userId="7032ccfb-6cb6-4d6c-bd80-6e4af8f54df6" providerId="ADAL" clId="{5C105B39-5CA2-4437-8481-BA619B570998}" dt="2022-11-10T14:01:49.730" v="60" actId="26606"/>
          <ac:spMkLst>
            <pc:docMk/>
            <pc:sldMk cId="2734753022" sldId="276"/>
            <ac:spMk id="1045" creationId="{CD8B4F24-440B-49E9-B85D-733523DC064B}"/>
          </ac:spMkLst>
        </pc:spChg>
        <pc:grpChg chg="add del">
          <ac:chgData name="Srivastava, Rajat" userId="7032ccfb-6cb6-4d6c-bd80-6e4af8f54df6" providerId="ADAL" clId="{5C105B39-5CA2-4437-8481-BA619B570998}" dt="2022-11-10T14:01:49.730" v="59" actId="26606"/>
          <ac:grpSpMkLst>
            <pc:docMk/>
            <pc:sldMk cId="2734753022" sldId="276"/>
            <ac:grpSpMk id="1039" creationId="{5995D10D-E9C9-47DB-AE7E-801FEF38F5C9}"/>
          </ac:grpSpMkLst>
        </pc:grpChg>
        <pc:grpChg chg="add del">
          <ac:chgData name="Srivastava, Rajat" userId="7032ccfb-6cb6-4d6c-bd80-6e4af8f54df6" providerId="ADAL" clId="{5C105B39-5CA2-4437-8481-BA619B570998}" dt="2022-11-10T14:01:49.730" v="59" actId="26606"/>
          <ac:grpSpMkLst>
            <pc:docMk/>
            <pc:sldMk cId="2734753022" sldId="276"/>
            <ac:grpSpMk id="1042" creationId="{828A5161-06F1-46CF-8AD7-844680A59E13}"/>
          </ac:grpSpMkLst>
        </pc:grpChg>
        <pc:picChg chg="add del mod">
          <ac:chgData name="Srivastava, Rajat" userId="7032ccfb-6cb6-4d6c-bd80-6e4af8f54df6" providerId="ADAL" clId="{5C105B39-5CA2-4437-8481-BA619B570998}" dt="2022-11-10T14:01:32.263" v="54" actId="478"/>
          <ac:picMkLst>
            <pc:docMk/>
            <pc:sldMk cId="2734753022" sldId="276"/>
            <ac:picMk id="7" creationId="{7F59B659-200F-4449-BA80-9E8D5F7A5921}"/>
          </ac:picMkLst>
        </pc:picChg>
        <pc:picChg chg="add mod">
          <ac:chgData name="Srivastava, Rajat" userId="7032ccfb-6cb6-4d6c-bd80-6e4af8f54df6" providerId="ADAL" clId="{5C105B39-5CA2-4437-8481-BA619B570998}" dt="2022-11-10T14:03:03.603" v="72" actId="1076"/>
          <ac:picMkLst>
            <pc:docMk/>
            <pc:sldMk cId="2734753022" sldId="276"/>
            <ac:picMk id="1028" creationId="{2C23B908-F294-41B5-8C3E-4BD4AF524206}"/>
          </ac:picMkLst>
        </pc:picChg>
      </pc:sldChg>
      <pc:sldChg chg="addSp delSp modSp new mod setBg">
        <pc:chgData name="Srivastava, Rajat" userId="7032ccfb-6cb6-4d6c-bd80-6e4af8f54df6" providerId="ADAL" clId="{5C105B39-5CA2-4437-8481-BA619B570998}" dt="2022-11-10T14:33:59.543" v="191" actId="14100"/>
        <pc:sldMkLst>
          <pc:docMk/>
          <pc:sldMk cId="750933374" sldId="277"/>
        </pc:sldMkLst>
        <pc:spChg chg="add mod">
          <ac:chgData name="Srivastava, Rajat" userId="7032ccfb-6cb6-4d6c-bd80-6e4af8f54df6" providerId="ADAL" clId="{5C105B39-5CA2-4437-8481-BA619B570998}" dt="2022-11-10T14:23:12.965" v="150" actId="26606"/>
          <ac:spMkLst>
            <pc:docMk/>
            <pc:sldMk cId="750933374" sldId="277"/>
            <ac:spMk id="2" creationId="{AFD08D2A-B425-4E6D-94EC-3B4D82F72BE1}"/>
          </ac:spMkLst>
        </pc:spChg>
        <pc:spChg chg="add del">
          <ac:chgData name="Srivastava, Rajat" userId="7032ccfb-6cb6-4d6c-bd80-6e4af8f54df6" providerId="ADAL" clId="{5C105B39-5CA2-4437-8481-BA619B570998}" dt="2022-11-10T14:23:05.610" v="145" actId="26606"/>
          <ac:spMkLst>
            <pc:docMk/>
            <pc:sldMk cId="750933374" sldId="277"/>
            <ac:spMk id="2059" creationId="{D4771268-CB57-404A-9271-370EB28F6090}"/>
          </ac:spMkLst>
        </pc:spChg>
        <pc:spChg chg="add del">
          <ac:chgData name="Srivastava, Rajat" userId="7032ccfb-6cb6-4d6c-bd80-6e4af8f54df6" providerId="ADAL" clId="{5C105B39-5CA2-4437-8481-BA619B570998}" dt="2022-11-10T14:23:10.227" v="147" actId="26606"/>
          <ac:spMkLst>
            <pc:docMk/>
            <pc:sldMk cId="750933374" sldId="277"/>
            <ac:spMk id="2061" creationId="{047C8CCB-F95D-4249-92DD-651249D3535A}"/>
          </ac:spMkLst>
        </pc:spChg>
        <pc:spChg chg="add del">
          <ac:chgData name="Srivastava, Rajat" userId="7032ccfb-6cb6-4d6c-bd80-6e4af8f54df6" providerId="ADAL" clId="{5C105B39-5CA2-4437-8481-BA619B570998}" dt="2022-11-10T14:23:10.227" v="147" actId="26606"/>
          <ac:spMkLst>
            <pc:docMk/>
            <pc:sldMk cId="750933374" sldId="277"/>
            <ac:spMk id="2062" creationId="{6753252F-4873-4F63-801D-CC719279A7D5}"/>
          </ac:spMkLst>
        </pc:spChg>
        <pc:spChg chg="add del">
          <ac:chgData name="Srivastava, Rajat" userId="7032ccfb-6cb6-4d6c-bd80-6e4af8f54df6" providerId="ADAL" clId="{5C105B39-5CA2-4437-8481-BA619B570998}" dt="2022-11-10T14:23:12.965" v="149" actId="26606"/>
          <ac:spMkLst>
            <pc:docMk/>
            <pc:sldMk cId="750933374" sldId="277"/>
            <ac:spMk id="2064" creationId="{D12DDE76-C203-4047-9998-63900085B5E8}"/>
          </ac:spMkLst>
        </pc:spChg>
        <pc:spChg chg="add">
          <ac:chgData name="Srivastava, Rajat" userId="7032ccfb-6cb6-4d6c-bd80-6e4af8f54df6" providerId="ADAL" clId="{5C105B39-5CA2-4437-8481-BA619B570998}" dt="2022-11-10T14:23:12.965" v="150" actId="26606"/>
          <ac:spMkLst>
            <pc:docMk/>
            <pc:sldMk cId="750933374" sldId="277"/>
            <ac:spMk id="2066" creationId="{D4771268-CB57-404A-9271-370EB28F6090}"/>
          </ac:spMkLst>
        </pc:spChg>
        <pc:picChg chg="add mod">
          <ac:chgData name="Srivastava, Rajat" userId="7032ccfb-6cb6-4d6c-bd80-6e4af8f54df6" providerId="ADAL" clId="{5C105B39-5CA2-4437-8481-BA619B570998}" dt="2022-11-10T14:33:59.543" v="191" actId="14100"/>
          <ac:picMkLst>
            <pc:docMk/>
            <pc:sldMk cId="750933374" sldId="277"/>
            <ac:picMk id="3" creationId="{8893E359-E8D5-4829-A53C-9B9373B8433E}"/>
          </ac:picMkLst>
        </pc:picChg>
        <pc:picChg chg="add del mod">
          <ac:chgData name="Srivastava, Rajat" userId="7032ccfb-6cb6-4d6c-bd80-6e4af8f54df6" providerId="ADAL" clId="{5C105B39-5CA2-4437-8481-BA619B570998}" dt="2022-11-10T14:21:43.407" v="135" actId="478"/>
          <ac:picMkLst>
            <pc:docMk/>
            <pc:sldMk cId="750933374" sldId="277"/>
            <ac:picMk id="2050" creationId="{5EF0A3CC-5ADF-4F53-BA77-D97D52BEF6B2}"/>
          </ac:picMkLst>
        </pc:picChg>
        <pc:picChg chg="add del mod">
          <ac:chgData name="Srivastava, Rajat" userId="7032ccfb-6cb6-4d6c-bd80-6e4af8f54df6" providerId="ADAL" clId="{5C105B39-5CA2-4437-8481-BA619B570998}" dt="2022-11-10T14:22:32.528" v="141" actId="478"/>
          <ac:picMkLst>
            <pc:docMk/>
            <pc:sldMk cId="750933374" sldId="277"/>
            <ac:picMk id="2052" creationId="{30475248-EAFA-4D83-A1D3-CC6E83A7C94B}"/>
          </ac:picMkLst>
        </pc:picChg>
        <pc:picChg chg="add del mod">
          <ac:chgData name="Srivastava, Rajat" userId="7032ccfb-6cb6-4d6c-bd80-6e4af8f54df6" providerId="ADAL" clId="{5C105B39-5CA2-4437-8481-BA619B570998}" dt="2022-11-10T14:24:43.146" v="155" actId="21"/>
          <ac:picMkLst>
            <pc:docMk/>
            <pc:sldMk cId="750933374" sldId="277"/>
            <ac:picMk id="2054" creationId="{549BD49D-39B7-4562-8FDE-7CCFF028120A}"/>
          </ac:picMkLst>
        </pc:picChg>
        <pc:picChg chg="add del mod">
          <ac:chgData name="Srivastava, Rajat" userId="7032ccfb-6cb6-4d6c-bd80-6e4af8f54df6" providerId="ADAL" clId="{5C105B39-5CA2-4437-8481-BA619B570998}" dt="2022-11-10T14:28:25.898" v="170" actId="478"/>
          <ac:picMkLst>
            <pc:docMk/>
            <pc:sldMk cId="750933374" sldId="277"/>
            <ac:picMk id="2056" creationId="{0361A739-4188-4EB8-9831-D65D51B5AC1D}"/>
          </ac:picMkLst>
        </pc:picChg>
        <pc:picChg chg="add del mod">
          <ac:chgData name="Srivastava, Rajat" userId="7032ccfb-6cb6-4d6c-bd80-6e4af8f54df6" providerId="ADAL" clId="{5C105B39-5CA2-4437-8481-BA619B570998}" dt="2022-11-10T14:33:46.296" v="186" actId="478"/>
          <ac:picMkLst>
            <pc:docMk/>
            <pc:sldMk cId="750933374" sldId="277"/>
            <ac:picMk id="2058" creationId="{BDD0763C-19CF-48A5-A08A-BE967D564DAD}"/>
          </ac:picMkLst>
        </pc:picChg>
        <pc:picChg chg="add del">
          <ac:chgData name="Srivastava, Rajat" userId="7032ccfb-6cb6-4d6c-bd80-6e4af8f54df6" providerId="ADAL" clId="{5C105B39-5CA2-4437-8481-BA619B570998}" dt="2022-11-10T14:33:46.296" v="186" actId="478"/>
          <ac:picMkLst>
            <pc:docMk/>
            <pc:sldMk cId="750933374" sldId="277"/>
            <ac:picMk id="2060" creationId="{43EB9DF9-6815-46D3-9AEF-4E5FB2BAF879}"/>
          </ac:picMkLst>
        </pc:picChg>
      </pc:sldChg>
      <pc:sldChg chg="addSp modSp new">
        <pc:chgData name="Srivastava, Rajat" userId="7032ccfb-6cb6-4d6c-bd80-6e4af8f54df6" providerId="ADAL" clId="{5C105B39-5CA2-4437-8481-BA619B570998}" dt="2022-11-10T14:25:52.895" v="166" actId="14100"/>
        <pc:sldMkLst>
          <pc:docMk/>
          <pc:sldMk cId="1089115819" sldId="278"/>
        </pc:sldMkLst>
        <pc:picChg chg="add mod">
          <ac:chgData name="Srivastava, Rajat" userId="7032ccfb-6cb6-4d6c-bd80-6e4af8f54df6" providerId="ADAL" clId="{5C105B39-5CA2-4437-8481-BA619B570998}" dt="2022-11-10T14:25:52.895" v="166" actId="14100"/>
          <ac:picMkLst>
            <pc:docMk/>
            <pc:sldMk cId="1089115819" sldId="278"/>
            <ac:picMk id="2" creationId="{63491B14-19C1-4B39-996F-651C451107BC}"/>
          </ac:picMkLst>
        </pc:picChg>
      </pc:sldChg>
      <pc:sldChg chg="addSp modSp new mod">
        <pc:chgData name="Srivastava, Rajat" userId="7032ccfb-6cb6-4d6c-bd80-6e4af8f54df6" providerId="ADAL" clId="{5C105B39-5CA2-4437-8481-BA619B570998}" dt="2022-11-10T14:32:09.501" v="184" actId="1440"/>
        <pc:sldMkLst>
          <pc:docMk/>
          <pc:sldMk cId="804759008" sldId="279"/>
        </pc:sldMkLst>
        <pc:picChg chg="add mod">
          <ac:chgData name="Srivastava, Rajat" userId="7032ccfb-6cb6-4d6c-bd80-6e4af8f54df6" providerId="ADAL" clId="{5C105B39-5CA2-4437-8481-BA619B570998}" dt="2022-11-10T14:32:04.760" v="183" actId="1440"/>
          <ac:picMkLst>
            <pc:docMk/>
            <pc:sldMk cId="804759008" sldId="279"/>
            <ac:picMk id="3" creationId="{A9691808-5D16-48D6-A643-4F6ECEDBCBE1}"/>
          </ac:picMkLst>
        </pc:picChg>
        <pc:picChg chg="add mod">
          <ac:chgData name="Srivastava, Rajat" userId="7032ccfb-6cb6-4d6c-bd80-6e4af8f54df6" providerId="ADAL" clId="{5C105B39-5CA2-4437-8481-BA619B570998}" dt="2022-11-10T14:32:09.501" v="184" actId="1440"/>
          <ac:picMkLst>
            <pc:docMk/>
            <pc:sldMk cId="804759008" sldId="279"/>
            <ac:picMk id="5" creationId="{AFD15D79-A225-4BAA-BBAC-E585AA27C305}"/>
          </ac:picMkLst>
        </pc:picChg>
      </pc:sldChg>
    </pc:docChg>
  </pc:docChgLst>
  <pc:docChgLst>
    <pc:chgData name="Srivastava, Rajat" userId="7032ccfb-6cb6-4d6c-bd80-6e4af8f54df6" providerId="ADAL" clId="{1896248C-1ED1-4A99-8598-CCBDD43C577E}"/>
    <pc:docChg chg="undo custSel addSld delSld modSld sldOrd">
      <pc:chgData name="Srivastava, Rajat" userId="7032ccfb-6cb6-4d6c-bd80-6e4af8f54df6" providerId="ADAL" clId="{1896248C-1ED1-4A99-8598-CCBDD43C577E}" dt="2022-11-19T04:12:45.279" v="575" actId="47"/>
      <pc:docMkLst>
        <pc:docMk/>
      </pc:docMkLst>
      <pc:sldChg chg="del ord">
        <pc:chgData name="Srivastava, Rajat" userId="7032ccfb-6cb6-4d6c-bd80-6e4af8f54df6" providerId="ADAL" clId="{1896248C-1ED1-4A99-8598-CCBDD43C577E}" dt="2022-11-14T18:07:49.789" v="3" actId="47"/>
        <pc:sldMkLst>
          <pc:docMk/>
          <pc:sldMk cId="1498468937" sldId="256"/>
        </pc:sldMkLst>
      </pc:sldChg>
      <pc:sldChg chg="del">
        <pc:chgData name="Srivastava, Rajat" userId="7032ccfb-6cb6-4d6c-bd80-6e4af8f54df6" providerId="ADAL" clId="{1896248C-1ED1-4A99-8598-CCBDD43C577E}" dt="2022-11-14T18:07:49.789" v="3" actId="47"/>
        <pc:sldMkLst>
          <pc:docMk/>
          <pc:sldMk cId="1660312350" sldId="257"/>
        </pc:sldMkLst>
      </pc:sldChg>
      <pc:sldChg chg="del">
        <pc:chgData name="Srivastava, Rajat" userId="7032ccfb-6cb6-4d6c-bd80-6e4af8f54df6" providerId="ADAL" clId="{1896248C-1ED1-4A99-8598-CCBDD43C577E}" dt="2022-11-14T18:07:49.789" v="3" actId="47"/>
        <pc:sldMkLst>
          <pc:docMk/>
          <pc:sldMk cId="2919861308" sldId="258"/>
        </pc:sldMkLst>
      </pc:sldChg>
      <pc:sldChg chg="del">
        <pc:chgData name="Srivastava, Rajat" userId="7032ccfb-6cb6-4d6c-bd80-6e4af8f54df6" providerId="ADAL" clId="{1896248C-1ED1-4A99-8598-CCBDD43C577E}" dt="2022-11-14T18:07:49.789" v="3" actId="47"/>
        <pc:sldMkLst>
          <pc:docMk/>
          <pc:sldMk cId="2862098192" sldId="259"/>
        </pc:sldMkLst>
      </pc:sldChg>
      <pc:sldChg chg="del">
        <pc:chgData name="Srivastava, Rajat" userId="7032ccfb-6cb6-4d6c-bd80-6e4af8f54df6" providerId="ADAL" clId="{1896248C-1ED1-4A99-8598-CCBDD43C577E}" dt="2022-11-14T18:07:49.789" v="3" actId="47"/>
        <pc:sldMkLst>
          <pc:docMk/>
          <pc:sldMk cId="3874902861" sldId="260"/>
        </pc:sldMkLst>
      </pc:sldChg>
      <pc:sldChg chg="del">
        <pc:chgData name="Srivastava, Rajat" userId="7032ccfb-6cb6-4d6c-bd80-6e4af8f54df6" providerId="ADAL" clId="{1896248C-1ED1-4A99-8598-CCBDD43C577E}" dt="2022-11-14T18:07:49.789" v="3" actId="47"/>
        <pc:sldMkLst>
          <pc:docMk/>
          <pc:sldMk cId="948644232" sldId="261"/>
        </pc:sldMkLst>
      </pc:sldChg>
      <pc:sldChg chg="del">
        <pc:chgData name="Srivastava, Rajat" userId="7032ccfb-6cb6-4d6c-bd80-6e4af8f54df6" providerId="ADAL" clId="{1896248C-1ED1-4A99-8598-CCBDD43C577E}" dt="2022-11-14T18:07:49.789" v="3" actId="47"/>
        <pc:sldMkLst>
          <pc:docMk/>
          <pc:sldMk cId="1230190438" sldId="262"/>
        </pc:sldMkLst>
      </pc:sldChg>
      <pc:sldChg chg="del">
        <pc:chgData name="Srivastava, Rajat" userId="7032ccfb-6cb6-4d6c-bd80-6e4af8f54df6" providerId="ADAL" clId="{1896248C-1ED1-4A99-8598-CCBDD43C577E}" dt="2022-11-14T18:07:49.789" v="3" actId="47"/>
        <pc:sldMkLst>
          <pc:docMk/>
          <pc:sldMk cId="1679405067" sldId="263"/>
        </pc:sldMkLst>
      </pc:sldChg>
      <pc:sldChg chg="del">
        <pc:chgData name="Srivastava, Rajat" userId="7032ccfb-6cb6-4d6c-bd80-6e4af8f54df6" providerId="ADAL" clId="{1896248C-1ED1-4A99-8598-CCBDD43C577E}" dt="2022-11-14T18:07:49.789" v="3" actId="47"/>
        <pc:sldMkLst>
          <pc:docMk/>
          <pc:sldMk cId="3632052048" sldId="264"/>
        </pc:sldMkLst>
      </pc:sldChg>
      <pc:sldChg chg="del">
        <pc:chgData name="Srivastava, Rajat" userId="7032ccfb-6cb6-4d6c-bd80-6e4af8f54df6" providerId="ADAL" clId="{1896248C-1ED1-4A99-8598-CCBDD43C577E}" dt="2022-11-14T18:07:49.789" v="3" actId="47"/>
        <pc:sldMkLst>
          <pc:docMk/>
          <pc:sldMk cId="189595904" sldId="265"/>
        </pc:sldMkLst>
      </pc:sldChg>
      <pc:sldChg chg="del">
        <pc:chgData name="Srivastava, Rajat" userId="7032ccfb-6cb6-4d6c-bd80-6e4af8f54df6" providerId="ADAL" clId="{1896248C-1ED1-4A99-8598-CCBDD43C577E}" dt="2022-11-14T18:07:49.789" v="3" actId="47"/>
        <pc:sldMkLst>
          <pc:docMk/>
          <pc:sldMk cId="1142248184" sldId="266"/>
        </pc:sldMkLst>
      </pc:sldChg>
      <pc:sldChg chg="del">
        <pc:chgData name="Srivastava, Rajat" userId="7032ccfb-6cb6-4d6c-bd80-6e4af8f54df6" providerId="ADAL" clId="{1896248C-1ED1-4A99-8598-CCBDD43C577E}" dt="2022-11-14T18:07:49.789" v="3" actId="47"/>
        <pc:sldMkLst>
          <pc:docMk/>
          <pc:sldMk cId="3505412014" sldId="267"/>
        </pc:sldMkLst>
      </pc:sldChg>
      <pc:sldChg chg="del">
        <pc:chgData name="Srivastava, Rajat" userId="7032ccfb-6cb6-4d6c-bd80-6e4af8f54df6" providerId="ADAL" clId="{1896248C-1ED1-4A99-8598-CCBDD43C577E}" dt="2022-11-14T18:07:49.789" v="3" actId="47"/>
        <pc:sldMkLst>
          <pc:docMk/>
          <pc:sldMk cId="2001805066" sldId="268"/>
        </pc:sldMkLst>
      </pc:sldChg>
      <pc:sldChg chg="del">
        <pc:chgData name="Srivastava, Rajat" userId="7032ccfb-6cb6-4d6c-bd80-6e4af8f54df6" providerId="ADAL" clId="{1896248C-1ED1-4A99-8598-CCBDD43C577E}" dt="2022-11-14T18:07:49.789" v="3" actId="47"/>
        <pc:sldMkLst>
          <pc:docMk/>
          <pc:sldMk cId="154544358" sldId="269"/>
        </pc:sldMkLst>
      </pc:sldChg>
      <pc:sldChg chg="del">
        <pc:chgData name="Srivastava, Rajat" userId="7032ccfb-6cb6-4d6c-bd80-6e4af8f54df6" providerId="ADAL" clId="{1896248C-1ED1-4A99-8598-CCBDD43C577E}" dt="2022-11-14T18:07:49.789" v="3" actId="47"/>
        <pc:sldMkLst>
          <pc:docMk/>
          <pc:sldMk cId="3074448575" sldId="270"/>
        </pc:sldMkLst>
      </pc:sldChg>
      <pc:sldChg chg="del">
        <pc:chgData name="Srivastava, Rajat" userId="7032ccfb-6cb6-4d6c-bd80-6e4af8f54df6" providerId="ADAL" clId="{1896248C-1ED1-4A99-8598-CCBDD43C577E}" dt="2022-11-14T18:07:49.789" v="3" actId="47"/>
        <pc:sldMkLst>
          <pc:docMk/>
          <pc:sldMk cId="692803144" sldId="271"/>
        </pc:sldMkLst>
      </pc:sldChg>
      <pc:sldChg chg="del">
        <pc:chgData name="Srivastava, Rajat" userId="7032ccfb-6cb6-4d6c-bd80-6e4af8f54df6" providerId="ADAL" clId="{1896248C-1ED1-4A99-8598-CCBDD43C577E}" dt="2022-11-14T18:07:49.789" v="3" actId="47"/>
        <pc:sldMkLst>
          <pc:docMk/>
          <pc:sldMk cId="2120048048" sldId="274"/>
        </pc:sldMkLst>
      </pc:sldChg>
      <pc:sldChg chg="del">
        <pc:chgData name="Srivastava, Rajat" userId="7032ccfb-6cb6-4d6c-bd80-6e4af8f54df6" providerId="ADAL" clId="{1896248C-1ED1-4A99-8598-CCBDD43C577E}" dt="2022-11-17T17:51:47.609" v="468" actId="47"/>
        <pc:sldMkLst>
          <pc:docMk/>
          <pc:sldMk cId="878084214" sldId="275"/>
        </pc:sldMkLst>
      </pc:sldChg>
      <pc:sldChg chg="del">
        <pc:chgData name="Srivastava, Rajat" userId="7032ccfb-6cb6-4d6c-bd80-6e4af8f54df6" providerId="ADAL" clId="{1896248C-1ED1-4A99-8598-CCBDD43C577E}" dt="2022-11-14T18:07:49.789" v="3" actId="47"/>
        <pc:sldMkLst>
          <pc:docMk/>
          <pc:sldMk cId="2734753022" sldId="276"/>
        </pc:sldMkLst>
      </pc:sldChg>
      <pc:sldChg chg="del">
        <pc:chgData name="Srivastava, Rajat" userId="7032ccfb-6cb6-4d6c-bd80-6e4af8f54df6" providerId="ADAL" clId="{1896248C-1ED1-4A99-8598-CCBDD43C577E}" dt="2022-11-14T18:07:49.789" v="3" actId="47"/>
        <pc:sldMkLst>
          <pc:docMk/>
          <pc:sldMk cId="750933374" sldId="277"/>
        </pc:sldMkLst>
      </pc:sldChg>
      <pc:sldChg chg="del">
        <pc:chgData name="Srivastava, Rajat" userId="7032ccfb-6cb6-4d6c-bd80-6e4af8f54df6" providerId="ADAL" clId="{1896248C-1ED1-4A99-8598-CCBDD43C577E}" dt="2022-11-14T18:07:49.789" v="3" actId="47"/>
        <pc:sldMkLst>
          <pc:docMk/>
          <pc:sldMk cId="1089115819" sldId="278"/>
        </pc:sldMkLst>
      </pc:sldChg>
      <pc:sldChg chg="del">
        <pc:chgData name="Srivastava, Rajat" userId="7032ccfb-6cb6-4d6c-bd80-6e4af8f54df6" providerId="ADAL" clId="{1896248C-1ED1-4A99-8598-CCBDD43C577E}" dt="2022-11-14T18:07:49.789" v="3" actId="47"/>
        <pc:sldMkLst>
          <pc:docMk/>
          <pc:sldMk cId="804759008" sldId="279"/>
        </pc:sldMkLst>
      </pc:sldChg>
      <pc:sldChg chg="addSp delSp modSp new mod">
        <pc:chgData name="Srivastava, Rajat" userId="7032ccfb-6cb6-4d6c-bd80-6e4af8f54df6" providerId="ADAL" clId="{1896248C-1ED1-4A99-8598-CCBDD43C577E}" dt="2022-11-14T18:21:27.637" v="232" actId="20577"/>
        <pc:sldMkLst>
          <pc:docMk/>
          <pc:sldMk cId="3625211529" sldId="280"/>
        </pc:sldMkLst>
        <pc:spChg chg="add del mod">
          <ac:chgData name="Srivastava, Rajat" userId="7032ccfb-6cb6-4d6c-bd80-6e4af8f54df6" providerId="ADAL" clId="{1896248C-1ED1-4A99-8598-CCBDD43C577E}" dt="2022-11-14T18:09:34.886" v="39"/>
          <ac:spMkLst>
            <pc:docMk/>
            <pc:sldMk cId="3625211529" sldId="280"/>
            <ac:spMk id="2" creationId="{0E855424-3156-4AEB-B680-2DE4A4EFC4F1}"/>
          </ac:spMkLst>
        </pc:spChg>
        <pc:spChg chg="add mod">
          <ac:chgData name="Srivastava, Rajat" userId="7032ccfb-6cb6-4d6c-bd80-6e4af8f54df6" providerId="ADAL" clId="{1896248C-1ED1-4A99-8598-CCBDD43C577E}" dt="2022-11-14T18:14:31.658" v="93" actId="1076"/>
          <ac:spMkLst>
            <pc:docMk/>
            <pc:sldMk cId="3625211529" sldId="280"/>
            <ac:spMk id="3" creationId="{D455C910-24BD-4643-8B21-4997E7F808BB}"/>
          </ac:spMkLst>
        </pc:spChg>
        <pc:spChg chg="add mod">
          <ac:chgData name="Srivastava, Rajat" userId="7032ccfb-6cb6-4d6c-bd80-6e4af8f54df6" providerId="ADAL" clId="{1896248C-1ED1-4A99-8598-CCBDD43C577E}" dt="2022-11-14T18:21:27.637" v="232" actId="20577"/>
          <ac:spMkLst>
            <pc:docMk/>
            <pc:sldMk cId="3625211529" sldId="280"/>
            <ac:spMk id="5" creationId="{A701DAD9-987E-41A6-BA78-B1DD9ABF116E}"/>
          </ac:spMkLst>
        </pc:spChg>
      </pc:sldChg>
      <pc:sldChg chg="addSp delSp modSp add mod ord">
        <pc:chgData name="Srivastava, Rajat" userId="7032ccfb-6cb6-4d6c-bd80-6e4af8f54df6" providerId="ADAL" clId="{1896248C-1ED1-4A99-8598-CCBDD43C577E}" dt="2022-11-17T17:44:08.004" v="436" actId="20577"/>
        <pc:sldMkLst>
          <pc:docMk/>
          <pc:sldMk cId="2397585906" sldId="281"/>
        </pc:sldMkLst>
        <pc:spChg chg="add mod">
          <ac:chgData name="Srivastava, Rajat" userId="7032ccfb-6cb6-4d6c-bd80-6e4af8f54df6" providerId="ADAL" clId="{1896248C-1ED1-4A99-8598-CCBDD43C577E}" dt="2022-11-14T18:24:15.604" v="244" actId="21"/>
          <ac:spMkLst>
            <pc:docMk/>
            <pc:sldMk cId="2397585906" sldId="281"/>
            <ac:spMk id="3" creationId="{738B19BC-3B60-4DE1-BDF9-C148073791E4}"/>
          </ac:spMkLst>
        </pc:spChg>
        <pc:spChg chg="add del mod">
          <ac:chgData name="Srivastava, Rajat" userId="7032ccfb-6cb6-4d6c-bd80-6e4af8f54df6" providerId="ADAL" clId="{1896248C-1ED1-4A99-8598-CCBDD43C577E}" dt="2022-11-14T18:24:04.559" v="242" actId="478"/>
          <ac:spMkLst>
            <pc:docMk/>
            <pc:sldMk cId="2397585906" sldId="281"/>
            <ac:spMk id="5" creationId="{AAE6C439-CF77-4E22-8DE4-CD3E80859EE4}"/>
          </ac:spMkLst>
        </pc:spChg>
        <pc:spChg chg="add mod">
          <ac:chgData name="Srivastava, Rajat" userId="7032ccfb-6cb6-4d6c-bd80-6e4af8f54df6" providerId="ADAL" clId="{1896248C-1ED1-4A99-8598-CCBDD43C577E}" dt="2022-11-17T17:44:08.004" v="436" actId="20577"/>
          <ac:spMkLst>
            <pc:docMk/>
            <pc:sldMk cId="2397585906" sldId="281"/>
            <ac:spMk id="6" creationId="{0EA5864C-7BFB-46E3-9BB0-7C38F4F9BA96}"/>
          </ac:spMkLst>
        </pc:spChg>
      </pc:sldChg>
      <pc:sldChg chg="addSp modSp add mod ord">
        <pc:chgData name="Srivastava, Rajat" userId="7032ccfb-6cb6-4d6c-bd80-6e4af8f54df6" providerId="ADAL" clId="{1896248C-1ED1-4A99-8598-CCBDD43C577E}" dt="2022-11-16T01:55:04.476" v="421"/>
        <pc:sldMkLst>
          <pc:docMk/>
          <pc:sldMk cId="97066152" sldId="282"/>
        </pc:sldMkLst>
        <pc:spChg chg="add mod">
          <ac:chgData name="Srivastava, Rajat" userId="7032ccfb-6cb6-4d6c-bd80-6e4af8f54df6" providerId="ADAL" clId="{1896248C-1ED1-4A99-8598-CCBDD43C577E}" dt="2022-11-14T18:34:51.420" v="307" actId="207"/>
          <ac:spMkLst>
            <pc:docMk/>
            <pc:sldMk cId="97066152" sldId="282"/>
            <ac:spMk id="3" creationId="{EF157B19-C67E-411A-89A5-3CCD0B937F16}"/>
          </ac:spMkLst>
        </pc:spChg>
      </pc:sldChg>
      <pc:sldChg chg="addSp modSp add">
        <pc:chgData name="Srivastava, Rajat" userId="7032ccfb-6cb6-4d6c-bd80-6e4af8f54df6" providerId="ADAL" clId="{1896248C-1ED1-4A99-8598-CCBDD43C577E}" dt="2022-11-14T18:36:45.508" v="313" actId="732"/>
        <pc:sldMkLst>
          <pc:docMk/>
          <pc:sldMk cId="3597360759" sldId="283"/>
        </pc:sldMkLst>
        <pc:picChg chg="add mod">
          <ac:chgData name="Srivastava, Rajat" userId="7032ccfb-6cb6-4d6c-bd80-6e4af8f54df6" providerId="ADAL" clId="{1896248C-1ED1-4A99-8598-CCBDD43C577E}" dt="2022-11-14T18:36:45.508" v="313" actId="732"/>
          <ac:picMkLst>
            <pc:docMk/>
            <pc:sldMk cId="3597360759" sldId="283"/>
            <ac:picMk id="1026" creationId="{C0B70D9C-E030-4473-B49F-87A7065452C0}"/>
          </ac:picMkLst>
        </pc:picChg>
      </pc:sldChg>
      <pc:sldChg chg="addSp modSp add mod">
        <pc:chgData name="Srivastava, Rajat" userId="7032ccfb-6cb6-4d6c-bd80-6e4af8f54df6" providerId="ADAL" clId="{1896248C-1ED1-4A99-8598-CCBDD43C577E}" dt="2022-11-17T17:48:54.672" v="454"/>
        <pc:sldMkLst>
          <pc:docMk/>
          <pc:sldMk cId="3052247452" sldId="284"/>
        </pc:sldMkLst>
        <pc:spChg chg="add mod">
          <ac:chgData name="Srivastava, Rajat" userId="7032ccfb-6cb6-4d6c-bd80-6e4af8f54df6" providerId="ADAL" clId="{1896248C-1ED1-4A99-8598-CCBDD43C577E}" dt="2022-11-17T17:48:54.672" v="454"/>
          <ac:spMkLst>
            <pc:docMk/>
            <pc:sldMk cId="3052247452" sldId="284"/>
            <ac:spMk id="3" creationId="{83746D20-30F5-4B12-AE05-2D973B7309E3}"/>
          </ac:spMkLst>
        </pc:spChg>
      </pc:sldChg>
      <pc:sldChg chg="addSp delSp modSp add mod ord">
        <pc:chgData name="Srivastava, Rajat" userId="7032ccfb-6cb6-4d6c-bd80-6e4af8f54df6" providerId="ADAL" clId="{1896248C-1ED1-4A99-8598-CCBDD43C577E}" dt="2022-11-17T18:08:35.012" v="572"/>
        <pc:sldMkLst>
          <pc:docMk/>
          <pc:sldMk cId="522605322" sldId="285"/>
        </pc:sldMkLst>
        <pc:spChg chg="add del mod">
          <ac:chgData name="Srivastava, Rajat" userId="7032ccfb-6cb6-4d6c-bd80-6e4af8f54df6" providerId="ADAL" clId="{1896248C-1ED1-4A99-8598-CCBDD43C577E}" dt="2022-11-17T17:50:26.911" v="461" actId="767"/>
          <ac:spMkLst>
            <pc:docMk/>
            <pc:sldMk cId="522605322" sldId="285"/>
            <ac:spMk id="2" creationId="{2CC52C48-E1D2-42EB-BAFC-FF3D126294B3}"/>
          </ac:spMkLst>
        </pc:spChg>
        <pc:spChg chg="add del mod">
          <ac:chgData name="Srivastava, Rajat" userId="7032ccfb-6cb6-4d6c-bd80-6e4af8f54df6" providerId="ADAL" clId="{1896248C-1ED1-4A99-8598-CCBDD43C577E}" dt="2022-11-17T17:50:26.390" v="460" actId="11529"/>
          <ac:spMkLst>
            <pc:docMk/>
            <pc:sldMk cId="522605322" sldId="285"/>
            <ac:spMk id="3" creationId="{18FF84C8-D4AE-424C-9EE1-9EB756B2E8D6}"/>
          </ac:spMkLst>
        </pc:spChg>
        <pc:spChg chg="add mod">
          <ac:chgData name="Srivastava, Rajat" userId="7032ccfb-6cb6-4d6c-bd80-6e4af8f54df6" providerId="ADAL" clId="{1896248C-1ED1-4A99-8598-CCBDD43C577E}" dt="2022-11-17T17:51:06.083" v="465" actId="208"/>
          <ac:spMkLst>
            <pc:docMk/>
            <pc:sldMk cId="522605322" sldId="285"/>
            <ac:spMk id="4" creationId="{1F1615C0-51F5-47F8-9014-840999D6886F}"/>
          </ac:spMkLst>
        </pc:spChg>
        <pc:picChg chg="add mod">
          <ac:chgData name="Srivastava, Rajat" userId="7032ccfb-6cb6-4d6c-bd80-6e4af8f54df6" providerId="ADAL" clId="{1896248C-1ED1-4A99-8598-CCBDD43C577E}" dt="2022-11-17T17:51:17.247" v="467" actId="14100"/>
          <ac:picMkLst>
            <pc:docMk/>
            <pc:sldMk cId="522605322" sldId="285"/>
            <ac:picMk id="1026" creationId="{912BA806-1C2A-4203-A269-154D4ED24BBD}"/>
          </ac:picMkLst>
        </pc:picChg>
      </pc:sldChg>
      <pc:sldChg chg="addSp delSp modSp new del mod">
        <pc:chgData name="Srivastava, Rajat" userId="7032ccfb-6cb6-4d6c-bd80-6e4af8f54df6" providerId="ADAL" clId="{1896248C-1ED1-4A99-8598-CCBDD43C577E}" dt="2022-11-16T01:54:52.917" v="419" actId="47"/>
        <pc:sldMkLst>
          <pc:docMk/>
          <pc:sldMk cId="1955816463" sldId="286"/>
        </pc:sldMkLst>
        <pc:picChg chg="add del mod">
          <ac:chgData name="Srivastava, Rajat" userId="7032ccfb-6cb6-4d6c-bd80-6e4af8f54df6" providerId="ADAL" clId="{1896248C-1ED1-4A99-8598-CCBDD43C577E}" dt="2022-11-16T01:53:06.439" v="399" actId="21"/>
          <ac:picMkLst>
            <pc:docMk/>
            <pc:sldMk cId="1955816463" sldId="286"/>
            <ac:picMk id="3" creationId="{8DF6F5E1-4D6C-4CAC-B33C-7D61E9C83C6F}"/>
          </ac:picMkLst>
        </pc:picChg>
      </pc:sldChg>
      <pc:sldChg chg="addSp delSp modSp new mod setBg">
        <pc:chgData name="Srivastava, Rajat" userId="7032ccfb-6cb6-4d6c-bd80-6e4af8f54df6" providerId="ADAL" clId="{1896248C-1ED1-4A99-8598-CCBDD43C577E}" dt="2022-11-16T01:56:16.151" v="431" actId="207"/>
        <pc:sldMkLst>
          <pc:docMk/>
          <pc:sldMk cId="702604594" sldId="287"/>
        </pc:sldMkLst>
        <pc:spChg chg="add mod">
          <ac:chgData name="Srivastava, Rajat" userId="7032ccfb-6cb6-4d6c-bd80-6e4af8f54df6" providerId="ADAL" clId="{1896248C-1ED1-4A99-8598-CCBDD43C577E}" dt="2022-11-16T01:56:16.151" v="431" actId="207"/>
          <ac:spMkLst>
            <pc:docMk/>
            <pc:sldMk cId="702604594" sldId="287"/>
            <ac:spMk id="3" creationId="{BDA1B2C8-8939-4E89-95A1-96E50C59C328}"/>
          </ac:spMkLst>
        </pc:spChg>
        <pc:spChg chg="add del">
          <ac:chgData name="Srivastava, Rajat" userId="7032ccfb-6cb6-4d6c-bd80-6e4af8f54df6" providerId="ADAL" clId="{1896248C-1ED1-4A99-8598-CCBDD43C577E}" dt="2022-11-16T01:53:27.192" v="404" actId="26606"/>
          <ac:spMkLst>
            <pc:docMk/>
            <pc:sldMk cId="702604594" sldId="287"/>
            <ac:spMk id="9" creationId="{C232B152-3720-4D3B-97ED-45CE5483F16F}"/>
          </ac:spMkLst>
        </pc:spChg>
        <pc:spChg chg="add del">
          <ac:chgData name="Srivastava, Rajat" userId="7032ccfb-6cb6-4d6c-bd80-6e4af8f54df6" providerId="ADAL" clId="{1896248C-1ED1-4A99-8598-CCBDD43C577E}" dt="2022-11-16T01:53:27.192" v="404" actId="26606"/>
          <ac:spMkLst>
            <pc:docMk/>
            <pc:sldMk cId="702604594" sldId="287"/>
            <ac:spMk id="11" creationId="{11BAB570-FF10-4E96-8A3F-FA9804702B89}"/>
          </ac:spMkLst>
        </pc:spChg>
        <pc:spChg chg="add del">
          <ac:chgData name="Srivastava, Rajat" userId="7032ccfb-6cb6-4d6c-bd80-6e4af8f54df6" providerId="ADAL" clId="{1896248C-1ED1-4A99-8598-CCBDD43C577E}" dt="2022-11-16T01:53:27.192" v="404" actId="26606"/>
          <ac:spMkLst>
            <pc:docMk/>
            <pc:sldMk cId="702604594" sldId="287"/>
            <ac:spMk id="13" creationId="{4B9FAFB2-BEB5-4848-8018-BCAD99E2E1AA}"/>
          </ac:spMkLst>
        </pc:spChg>
        <pc:spChg chg="add">
          <ac:chgData name="Srivastava, Rajat" userId="7032ccfb-6cb6-4d6c-bd80-6e4af8f54df6" providerId="ADAL" clId="{1896248C-1ED1-4A99-8598-CCBDD43C577E}" dt="2022-11-16T01:53:27.204" v="405" actId="26606"/>
          <ac:spMkLst>
            <pc:docMk/>
            <pc:sldMk cId="702604594" sldId="287"/>
            <ac:spMk id="18" creationId="{2B566528-1B12-4246-9431-5C2D7D081168}"/>
          </ac:spMkLst>
        </pc:spChg>
        <pc:grpChg chg="add">
          <ac:chgData name="Srivastava, Rajat" userId="7032ccfb-6cb6-4d6c-bd80-6e4af8f54df6" providerId="ADAL" clId="{1896248C-1ED1-4A99-8598-CCBDD43C577E}" dt="2022-11-16T01:53:27.204" v="405" actId="26606"/>
          <ac:grpSpMkLst>
            <pc:docMk/>
            <pc:sldMk cId="702604594" sldId="287"/>
            <ac:grpSpMk id="15" creationId="{5995D10D-E9C9-47DB-AE7E-801FEF38F5C9}"/>
          </ac:grpSpMkLst>
        </pc:grpChg>
        <pc:grpChg chg="add">
          <ac:chgData name="Srivastava, Rajat" userId="7032ccfb-6cb6-4d6c-bd80-6e4af8f54df6" providerId="ADAL" clId="{1896248C-1ED1-4A99-8598-CCBDD43C577E}" dt="2022-11-16T01:53:27.204" v="405" actId="26606"/>
          <ac:grpSpMkLst>
            <pc:docMk/>
            <pc:sldMk cId="702604594" sldId="287"/>
            <ac:grpSpMk id="19" creationId="{828A5161-06F1-46CF-8AD7-844680A59E13}"/>
          </ac:grpSpMkLst>
        </pc:grpChg>
        <pc:picChg chg="add mod">
          <ac:chgData name="Srivastava, Rajat" userId="7032ccfb-6cb6-4d6c-bd80-6e4af8f54df6" providerId="ADAL" clId="{1896248C-1ED1-4A99-8598-CCBDD43C577E}" dt="2022-11-16T01:54:48.208" v="418" actId="14100"/>
          <ac:picMkLst>
            <pc:docMk/>
            <pc:sldMk cId="702604594" sldId="287"/>
            <ac:picMk id="4" creationId="{0A7E4342-D65C-4E53-9CB7-643397F31C39}"/>
          </ac:picMkLst>
        </pc:picChg>
      </pc:sldChg>
      <pc:sldChg chg="addSp modSp new mod">
        <pc:chgData name="Srivastava, Rajat" userId="7032ccfb-6cb6-4d6c-bd80-6e4af8f54df6" providerId="ADAL" clId="{1896248C-1ED1-4A99-8598-CCBDD43C577E}" dt="2022-11-17T18:02:38.765" v="523" actId="14100"/>
        <pc:sldMkLst>
          <pc:docMk/>
          <pc:sldMk cId="3337146536" sldId="288"/>
        </pc:sldMkLst>
        <pc:spChg chg="add mod">
          <ac:chgData name="Srivastava, Rajat" userId="7032ccfb-6cb6-4d6c-bd80-6e4af8f54df6" providerId="ADAL" clId="{1896248C-1ED1-4A99-8598-CCBDD43C577E}" dt="2022-11-17T18:02:21.130" v="520" actId="20577"/>
          <ac:spMkLst>
            <pc:docMk/>
            <pc:sldMk cId="3337146536" sldId="288"/>
            <ac:spMk id="3" creationId="{1C34576B-EC9B-4C5B-8D77-DB10F4BCDB3D}"/>
          </ac:spMkLst>
        </pc:spChg>
        <pc:picChg chg="add mod">
          <ac:chgData name="Srivastava, Rajat" userId="7032ccfb-6cb6-4d6c-bd80-6e4af8f54df6" providerId="ADAL" clId="{1896248C-1ED1-4A99-8598-CCBDD43C577E}" dt="2022-11-17T18:02:38.765" v="523" actId="14100"/>
          <ac:picMkLst>
            <pc:docMk/>
            <pc:sldMk cId="3337146536" sldId="288"/>
            <ac:picMk id="5" creationId="{1CAF6087-B03A-4E01-9F14-78C9E57F3F79}"/>
          </ac:picMkLst>
        </pc:picChg>
      </pc:sldChg>
      <pc:sldChg chg="addSp delSp modSp add mod">
        <pc:chgData name="Srivastava, Rajat" userId="7032ccfb-6cb6-4d6c-bd80-6e4af8f54df6" providerId="ADAL" clId="{1896248C-1ED1-4A99-8598-CCBDD43C577E}" dt="2022-11-17T18:05:48.320" v="552" actId="1076"/>
        <pc:sldMkLst>
          <pc:docMk/>
          <pc:sldMk cId="1752463617" sldId="289"/>
        </pc:sldMkLst>
        <pc:spChg chg="add mod">
          <ac:chgData name="Srivastava, Rajat" userId="7032ccfb-6cb6-4d6c-bd80-6e4af8f54df6" providerId="ADAL" clId="{1896248C-1ED1-4A99-8598-CCBDD43C577E}" dt="2022-11-17T18:05:41.787" v="551" actId="20577"/>
          <ac:spMkLst>
            <pc:docMk/>
            <pc:sldMk cId="1752463617" sldId="289"/>
            <ac:spMk id="5" creationId="{9169C62B-F211-464A-B8AA-BA732B686B62}"/>
          </ac:spMkLst>
        </pc:spChg>
        <pc:picChg chg="add del">
          <ac:chgData name="Srivastava, Rajat" userId="7032ccfb-6cb6-4d6c-bd80-6e4af8f54df6" providerId="ADAL" clId="{1896248C-1ED1-4A99-8598-CCBDD43C577E}" dt="2022-11-17T18:03:06.133" v="525" actId="478"/>
          <ac:picMkLst>
            <pc:docMk/>
            <pc:sldMk cId="1752463617" sldId="289"/>
            <ac:picMk id="3" creationId="{0D63C1D6-3CAD-4A2B-9863-298A3FD5C23F}"/>
          </ac:picMkLst>
        </pc:picChg>
        <pc:picChg chg="add mod">
          <ac:chgData name="Srivastava, Rajat" userId="7032ccfb-6cb6-4d6c-bd80-6e4af8f54df6" providerId="ADAL" clId="{1896248C-1ED1-4A99-8598-CCBDD43C577E}" dt="2022-11-17T18:05:48.320" v="552" actId="1076"/>
          <ac:picMkLst>
            <pc:docMk/>
            <pc:sldMk cId="1752463617" sldId="289"/>
            <ac:picMk id="7" creationId="{15E40E09-AAD1-4184-BF55-125E36FD602B}"/>
          </ac:picMkLst>
        </pc:picChg>
      </pc:sldChg>
      <pc:sldChg chg="addSp delSp modSp add mod">
        <pc:chgData name="Srivastava, Rajat" userId="7032ccfb-6cb6-4d6c-bd80-6e4af8f54df6" providerId="ADAL" clId="{1896248C-1ED1-4A99-8598-CCBDD43C577E}" dt="2022-11-17T18:07:50.427" v="568" actId="1076"/>
        <pc:sldMkLst>
          <pc:docMk/>
          <pc:sldMk cId="2057984493" sldId="290"/>
        </pc:sldMkLst>
        <pc:spChg chg="add mod">
          <ac:chgData name="Srivastava, Rajat" userId="7032ccfb-6cb6-4d6c-bd80-6e4af8f54df6" providerId="ADAL" clId="{1896248C-1ED1-4A99-8598-CCBDD43C577E}" dt="2022-11-17T18:06:58.715" v="562" actId="20577"/>
          <ac:spMkLst>
            <pc:docMk/>
            <pc:sldMk cId="2057984493" sldId="290"/>
            <ac:spMk id="3" creationId="{77DB8F6A-4276-4250-BE24-5BDD3CE20B95}"/>
          </ac:spMkLst>
        </pc:spChg>
        <pc:graphicFrameChg chg="add del mod modGraphic">
          <ac:chgData name="Srivastava, Rajat" userId="7032ccfb-6cb6-4d6c-bd80-6e4af8f54df6" providerId="ADAL" clId="{1896248C-1ED1-4A99-8598-CCBDD43C577E}" dt="2022-11-17T18:07:27.552" v="565" actId="478"/>
          <ac:graphicFrameMkLst>
            <pc:docMk/>
            <pc:sldMk cId="2057984493" sldId="290"/>
            <ac:graphicFrameMk id="4" creationId="{6E94B9D1-8153-42E4-904E-C01D85EBAC06}"/>
          </ac:graphicFrameMkLst>
        </pc:graphicFrameChg>
        <pc:picChg chg="add mod">
          <ac:chgData name="Srivastava, Rajat" userId="7032ccfb-6cb6-4d6c-bd80-6e4af8f54df6" providerId="ADAL" clId="{1896248C-1ED1-4A99-8598-CCBDD43C577E}" dt="2022-11-17T18:07:50.427" v="568" actId="1076"/>
          <ac:picMkLst>
            <pc:docMk/>
            <pc:sldMk cId="2057984493" sldId="290"/>
            <ac:picMk id="6" creationId="{2DB8DD91-9D08-4120-8E51-E666DAC91EAF}"/>
          </ac:picMkLst>
        </pc:picChg>
      </pc:sldChg>
      <pc:sldChg chg="add del ord">
        <pc:chgData name="Srivastava, Rajat" userId="7032ccfb-6cb6-4d6c-bd80-6e4af8f54df6" providerId="ADAL" clId="{1896248C-1ED1-4A99-8598-CCBDD43C577E}" dt="2022-11-19T04:12:45.279" v="575" actId="47"/>
        <pc:sldMkLst>
          <pc:docMk/>
          <pc:sldMk cId="3745715068" sldId="29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EDB21-5644-4143-BB81-18D0F5A308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EFC6D0-6675-46D7-89D3-C8519860F9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1037CE-F101-438F-BD40-4DCED91FC2B3}"/>
              </a:ext>
            </a:extLst>
          </p:cNvPr>
          <p:cNvSpPr>
            <a:spLocks noGrp="1"/>
          </p:cNvSpPr>
          <p:nvPr>
            <p:ph type="dt" sz="half" idx="10"/>
          </p:nvPr>
        </p:nvSpPr>
        <p:spPr/>
        <p:txBody>
          <a:bodyPr/>
          <a:lstStyle/>
          <a:p>
            <a:fld id="{F4D6C4E9-7A72-4C6A-904C-93E16BB177F6}" type="datetimeFigureOut">
              <a:rPr lang="en-US" smtClean="0"/>
              <a:t>11/19/2022</a:t>
            </a:fld>
            <a:endParaRPr lang="en-US"/>
          </a:p>
        </p:txBody>
      </p:sp>
      <p:sp>
        <p:nvSpPr>
          <p:cNvPr id="5" name="Footer Placeholder 4">
            <a:extLst>
              <a:ext uri="{FF2B5EF4-FFF2-40B4-BE49-F238E27FC236}">
                <a16:creationId xmlns:a16="http://schemas.microsoft.com/office/drawing/2014/main" id="{6D0697E0-3784-46BA-A3B3-C9B9FF889C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FD9EB2-0AF5-4197-9082-2B8590607AFF}"/>
              </a:ext>
            </a:extLst>
          </p:cNvPr>
          <p:cNvSpPr>
            <a:spLocks noGrp="1"/>
          </p:cNvSpPr>
          <p:nvPr>
            <p:ph type="sldNum" sz="quarter" idx="12"/>
          </p:nvPr>
        </p:nvSpPr>
        <p:spPr/>
        <p:txBody>
          <a:bodyPr/>
          <a:lstStyle/>
          <a:p>
            <a:fld id="{8316B023-EAA9-404F-9441-A86EAE5DAC98}" type="slidenum">
              <a:rPr lang="en-US" smtClean="0"/>
              <a:t>‹#›</a:t>
            </a:fld>
            <a:endParaRPr lang="en-US"/>
          </a:p>
        </p:txBody>
      </p:sp>
    </p:spTree>
    <p:extLst>
      <p:ext uri="{BB962C8B-B14F-4D97-AF65-F5344CB8AC3E}">
        <p14:creationId xmlns:p14="http://schemas.microsoft.com/office/powerpoint/2010/main" val="578673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567E2-47A1-463D-A006-7DC90A5184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A695F6-0CF3-4366-A42B-2783DF8A99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AC070B-DAC6-4E7D-A65A-55E42159D8E7}"/>
              </a:ext>
            </a:extLst>
          </p:cNvPr>
          <p:cNvSpPr>
            <a:spLocks noGrp="1"/>
          </p:cNvSpPr>
          <p:nvPr>
            <p:ph type="dt" sz="half" idx="10"/>
          </p:nvPr>
        </p:nvSpPr>
        <p:spPr/>
        <p:txBody>
          <a:bodyPr/>
          <a:lstStyle/>
          <a:p>
            <a:fld id="{F4D6C4E9-7A72-4C6A-904C-93E16BB177F6}" type="datetimeFigureOut">
              <a:rPr lang="en-US" smtClean="0"/>
              <a:t>11/19/2022</a:t>
            </a:fld>
            <a:endParaRPr lang="en-US"/>
          </a:p>
        </p:txBody>
      </p:sp>
      <p:sp>
        <p:nvSpPr>
          <p:cNvPr id="5" name="Footer Placeholder 4">
            <a:extLst>
              <a:ext uri="{FF2B5EF4-FFF2-40B4-BE49-F238E27FC236}">
                <a16:creationId xmlns:a16="http://schemas.microsoft.com/office/drawing/2014/main" id="{3C400625-C2FE-4C3C-B226-811157F27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95EEC7-63AC-4280-A592-20094CD7E526}"/>
              </a:ext>
            </a:extLst>
          </p:cNvPr>
          <p:cNvSpPr>
            <a:spLocks noGrp="1"/>
          </p:cNvSpPr>
          <p:nvPr>
            <p:ph type="sldNum" sz="quarter" idx="12"/>
          </p:nvPr>
        </p:nvSpPr>
        <p:spPr/>
        <p:txBody>
          <a:bodyPr/>
          <a:lstStyle/>
          <a:p>
            <a:fld id="{8316B023-EAA9-404F-9441-A86EAE5DAC98}" type="slidenum">
              <a:rPr lang="en-US" smtClean="0"/>
              <a:t>‹#›</a:t>
            </a:fld>
            <a:endParaRPr lang="en-US"/>
          </a:p>
        </p:txBody>
      </p:sp>
    </p:spTree>
    <p:extLst>
      <p:ext uri="{BB962C8B-B14F-4D97-AF65-F5344CB8AC3E}">
        <p14:creationId xmlns:p14="http://schemas.microsoft.com/office/powerpoint/2010/main" val="843523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18D169-509C-4217-8BA3-67847EE3F9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5B07BE-9C77-41D8-BED4-3547C3E061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D8B156-DE2B-46CC-A39E-85A36FEC6892}"/>
              </a:ext>
            </a:extLst>
          </p:cNvPr>
          <p:cNvSpPr>
            <a:spLocks noGrp="1"/>
          </p:cNvSpPr>
          <p:nvPr>
            <p:ph type="dt" sz="half" idx="10"/>
          </p:nvPr>
        </p:nvSpPr>
        <p:spPr/>
        <p:txBody>
          <a:bodyPr/>
          <a:lstStyle/>
          <a:p>
            <a:fld id="{F4D6C4E9-7A72-4C6A-904C-93E16BB177F6}" type="datetimeFigureOut">
              <a:rPr lang="en-US" smtClean="0"/>
              <a:t>11/19/2022</a:t>
            </a:fld>
            <a:endParaRPr lang="en-US"/>
          </a:p>
        </p:txBody>
      </p:sp>
      <p:sp>
        <p:nvSpPr>
          <p:cNvPr id="5" name="Footer Placeholder 4">
            <a:extLst>
              <a:ext uri="{FF2B5EF4-FFF2-40B4-BE49-F238E27FC236}">
                <a16:creationId xmlns:a16="http://schemas.microsoft.com/office/drawing/2014/main" id="{54E2DD80-B822-4AF7-947A-2700F9696D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9CF216-6FEF-4F8A-BB51-828FF4EAAAA3}"/>
              </a:ext>
            </a:extLst>
          </p:cNvPr>
          <p:cNvSpPr>
            <a:spLocks noGrp="1"/>
          </p:cNvSpPr>
          <p:nvPr>
            <p:ph type="sldNum" sz="quarter" idx="12"/>
          </p:nvPr>
        </p:nvSpPr>
        <p:spPr/>
        <p:txBody>
          <a:bodyPr/>
          <a:lstStyle/>
          <a:p>
            <a:fld id="{8316B023-EAA9-404F-9441-A86EAE5DAC98}" type="slidenum">
              <a:rPr lang="en-US" smtClean="0"/>
              <a:t>‹#›</a:t>
            </a:fld>
            <a:endParaRPr lang="en-US"/>
          </a:p>
        </p:txBody>
      </p:sp>
    </p:spTree>
    <p:extLst>
      <p:ext uri="{BB962C8B-B14F-4D97-AF65-F5344CB8AC3E}">
        <p14:creationId xmlns:p14="http://schemas.microsoft.com/office/powerpoint/2010/main" val="176891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30AAF-332F-465C-9C9C-92155E62DB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2B8656-7CBE-4B20-9AA5-FEE96687B9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1BC44F-8AAA-4336-B1D2-F8474C58D4EF}"/>
              </a:ext>
            </a:extLst>
          </p:cNvPr>
          <p:cNvSpPr>
            <a:spLocks noGrp="1"/>
          </p:cNvSpPr>
          <p:nvPr>
            <p:ph type="dt" sz="half" idx="10"/>
          </p:nvPr>
        </p:nvSpPr>
        <p:spPr/>
        <p:txBody>
          <a:bodyPr/>
          <a:lstStyle/>
          <a:p>
            <a:fld id="{F4D6C4E9-7A72-4C6A-904C-93E16BB177F6}" type="datetimeFigureOut">
              <a:rPr lang="en-US" smtClean="0"/>
              <a:t>11/19/2022</a:t>
            </a:fld>
            <a:endParaRPr lang="en-US"/>
          </a:p>
        </p:txBody>
      </p:sp>
      <p:sp>
        <p:nvSpPr>
          <p:cNvPr id="5" name="Footer Placeholder 4">
            <a:extLst>
              <a:ext uri="{FF2B5EF4-FFF2-40B4-BE49-F238E27FC236}">
                <a16:creationId xmlns:a16="http://schemas.microsoft.com/office/drawing/2014/main" id="{1BF1B429-523F-4E65-B435-6254C24EA7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4B959E-6E13-44A8-89F5-D1BB2F93AEDA}"/>
              </a:ext>
            </a:extLst>
          </p:cNvPr>
          <p:cNvSpPr>
            <a:spLocks noGrp="1"/>
          </p:cNvSpPr>
          <p:nvPr>
            <p:ph type="sldNum" sz="quarter" idx="12"/>
          </p:nvPr>
        </p:nvSpPr>
        <p:spPr/>
        <p:txBody>
          <a:bodyPr/>
          <a:lstStyle/>
          <a:p>
            <a:fld id="{8316B023-EAA9-404F-9441-A86EAE5DAC98}" type="slidenum">
              <a:rPr lang="en-US" smtClean="0"/>
              <a:t>‹#›</a:t>
            </a:fld>
            <a:endParaRPr lang="en-US"/>
          </a:p>
        </p:txBody>
      </p:sp>
    </p:spTree>
    <p:extLst>
      <p:ext uri="{BB962C8B-B14F-4D97-AF65-F5344CB8AC3E}">
        <p14:creationId xmlns:p14="http://schemas.microsoft.com/office/powerpoint/2010/main" val="3733208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9CE6A-B1DF-47F2-A7C7-0CE1329BAF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1B2821-B400-4B7F-A9CF-180B0FC82F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D3B010-A5F1-4E75-9204-D59A0AD9BC9B}"/>
              </a:ext>
            </a:extLst>
          </p:cNvPr>
          <p:cNvSpPr>
            <a:spLocks noGrp="1"/>
          </p:cNvSpPr>
          <p:nvPr>
            <p:ph type="dt" sz="half" idx="10"/>
          </p:nvPr>
        </p:nvSpPr>
        <p:spPr/>
        <p:txBody>
          <a:bodyPr/>
          <a:lstStyle/>
          <a:p>
            <a:fld id="{F4D6C4E9-7A72-4C6A-904C-93E16BB177F6}" type="datetimeFigureOut">
              <a:rPr lang="en-US" smtClean="0"/>
              <a:t>11/19/2022</a:t>
            </a:fld>
            <a:endParaRPr lang="en-US"/>
          </a:p>
        </p:txBody>
      </p:sp>
      <p:sp>
        <p:nvSpPr>
          <p:cNvPr id="5" name="Footer Placeholder 4">
            <a:extLst>
              <a:ext uri="{FF2B5EF4-FFF2-40B4-BE49-F238E27FC236}">
                <a16:creationId xmlns:a16="http://schemas.microsoft.com/office/drawing/2014/main" id="{ED7CE774-3619-40BF-89BE-BF082EB6B7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CB712-E3C4-4ECF-91B8-3E21563AA0D9}"/>
              </a:ext>
            </a:extLst>
          </p:cNvPr>
          <p:cNvSpPr>
            <a:spLocks noGrp="1"/>
          </p:cNvSpPr>
          <p:nvPr>
            <p:ph type="sldNum" sz="quarter" idx="12"/>
          </p:nvPr>
        </p:nvSpPr>
        <p:spPr/>
        <p:txBody>
          <a:bodyPr/>
          <a:lstStyle/>
          <a:p>
            <a:fld id="{8316B023-EAA9-404F-9441-A86EAE5DAC98}" type="slidenum">
              <a:rPr lang="en-US" smtClean="0"/>
              <a:t>‹#›</a:t>
            </a:fld>
            <a:endParaRPr lang="en-US"/>
          </a:p>
        </p:txBody>
      </p:sp>
    </p:spTree>
    <p:extLst>
      <p:ext uri="{BB962C8B-B14F-4D97-AF65-F5344CB8AC3E}">
        <p14:creationId xmlns:p14="http://schemas.microsoft.com/office/powerpoint/2010/main" val="1040913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070D7-A4D7-4352-8B72-E573B28BA2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5A17A0-5EE3-4BBF-92AD-C771841F6A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468B67-2520-48FC-AC5D-7171EF8B87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071709-5706-4877-A2C5-1BC297CCE97D}"/>
              </a:ext>
            </a:extLst>
          </p:cNvPr>
          <p:cNvSpPr>
            <a:spLocks noGrp="1"/>
          </p:cNvSpPr>
          <p:nvPr>
            <p:ph type="dt" sz="half" idx="10"/>
          </p:nvPr>
        </p:nvSpPr>
        <p:spPr/>
        <p:txBody>
          <a:bodyPr/>
          <a:lstStyle/>
          <a:p>
            <a:fld id="{F4D6C4E9-7A72-4C6A-904C-93E16BB177F6}" type="datetimeFigureOut">
              <a:rPr lang="en-US" smtClean="0"/>
              <a:t>11/19/2022</a:t>
            </a:fld>
            <a:endParaRPr lang="en-US"/>
          </a:p>
        </p:txBody>
      </p:sp>
      <p:sp>
        <p:nvSpPr>
          <p:cNvPr id="6" name="Footer Placeholder 5">
            <a:extLst>
              <a:ext uri="{FF2B5EF4-FFF2-40B4-BE49-F238E27FC236}">
                <a16:creationId xmlns:a16="http://schemas.microsoft.com/office/drawing/2014/main" id="{EBA63C15-F75E-4D80-886D-197EE7B7BC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AC1DAF-6019-40CC-A65D-F7CFC976DBD1}"/>
              </a:ext>
            </a:extLst>
          </p:cNvPr>
          <p:cNvSpPr>
            <a:spLocks noGrp="1"/>
          </p:cNvSpPr>
          <p:nvPr>
            <p:ph type="sldNum" sz="quarter" idx="12"/>
          </p:nvPr>
        </p:nvSpPr>
        <p:spPr/>
        <p:txBody>
          <a:bodyPr/>
          <a:lstStyle/>
          <a:p>
            <a:fld id="{8316B023-EAA9-404F-9441-A86EAE5DAC98}" type="slidenum">
              <a:rPr lang="en-US" smtClean="0"/>
              <a:t>‹#›</a:t>
            </a:fld>
            <a:endParaRPr lang="en-US"/>
          </a:p>
        </p:txBody>
      </p:sp>
    </p:spTree>
    <p:extLst>
      <p:ext uri="{BB962C8B-B14F-4D97-AF65-F5344CB8AC3E}">
        <p14:creationId xmlns:p14="http://schemas.microsoft.com/office/powerpoint/2010/main" val="1652401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015E3-3F50-4F80-AC4F-2FD646147E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EAF4DB-3DE8-40BB-BA34-81AD628A82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7F2BD2-E062-4C51-A912-055A868DFA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8C09AC-DF19-417A-9FFF-7CA27C39DE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748274-588E-43D3-B502-CA80983C7B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C16201-DFD9-41EE-A537-34761080E710}"/>
              </a:ext>
            </a:extLst>
          </p:cNvPr>
          <p:cNvSpPr>
            <a:spLocks noGrp="1"/>
          </p:cNvSpPr>
          <p:nvPr>
            <p:ph type="dt" sz="half" idx="10"/>
          </p:nvPr>
        </p:nvSpPr>
        <p:spPr/>
        <p:txBody>
          <a:bodyPr/>
          <a:lstStyle/>
          <a:p>
            <a:fld id="{F4D6C4E9-7A72-4C6A-904C-93E16BB177F6}" type="datetimeFigureOut">
              <a:rPr lang="en-US" smtClean="0"/>
              <a:t>11/19/2022</a:t>
            </a:fld>
            <a:endParaRPr lang="en-US"/>
          </a:p>
        </p:txBody>
      </p:sp>
      <p:sp>
        <p:nvSpPr>
          <p:cNvPr id="8" name="Footer Placeholder 7">
            <a:extLst>
              <a:ext uri="{FF2B5EF4-FFF2-40B4-BE49-F238E27FC236}">
                <a16:creationId xmlns:a16="http://schemas.microsoft.com/office/drawing/2014/main" id="{1258D444-6B19-40A8-9C31-C4B4814F85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847064-DD58-426A-B924-2A1BF7849943}"/>
              </a:ext>
            </a:extLst>
          </p:cNvPr>
          <p:cNvSpPr>
            <a:spLocks noGrp="1"/>
          </p:cNvSpPr>
          <p:nvPr>
            <p:ph type="sldNum" sz="quarter" idx="12"/>
          </p:nvPr>
        </p:nvSpPr>
        <p:spPr/>
        <p:txBody>
          <a:bodyPr/>
          <a:lstStyle/>
          <a:p>
            <a:fld id="{8316B023-EAA9-404F-9441-A86EAE5DAC98}" type="slidenum">
              <a:rPr lang="en-US" smtClean="0"/>
              <a:t>‹#›</a:t>
            </a:fld>
            <a:endParaRPr lang="en-US"/>
          </a:p>
        </p:txBody>
      </p:sp>
    </p:spTree>
    <p:extLst>
      <p:ext uri="{BB962C8B-B14F-4D97-AF65-F5344CB8AC3E}">
        <p14:creationId xmlns:p14="http://schemas.microsoft.com/office/powerpoint/2010/main" val="1109087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59D46-261E-45D9-A617-602A1DB0B7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DC6CD3-45E4-4A68-B3FC-C51735B05C59}"/>
              </a:ext>
            </a:extLst>
          </p:cNvPr>
          <p:cNvSpPr>
            <a:spLocks noGrp="1"/>
          </p:cNvSpPr>
          <p:nvPr>
            <p:ph type="dt" sz="half" idx="10"/>
          </p:nvPr>
        </p:nvSpPr>
        <p:spPr/>
        <p:txBody>
          <a:bodyPr/>
          <a:lstStyle/>
          <a:p>
            <a:fld id="{F4D6C4E9-7A72-4C6A-904C-93E16BB177F6}" type="datetimeFigureOut">
              <a:rPr lang="en-US" smtClean="0"/>
              <a:t>11/19/2022</a:t>
            </a:fld>
            <a:endParaRPr lang="en-US"/>
          </a:p>
        </p:txBody>
      </p:sp>
      <p:sp>
        <p:nvSpPr>
          <p:cNvPr id="4" name="Footer Placeholder 3">
            <a:extLst>
              <a:ext uri="{FF2B5EF4-FFF2-40B4-BE49-F238E27FC236}">
                <a16:creationId xmlns:a16="http://schemas.microsoft.com/office/drawing/2014/main" id="{B87B8CD7-E763-4DEF-B271-40777B9107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BAB6C6-9A71-4D37-99C4-6351433F38BE}"/>
              </a:ext>
            </a:extLst>
          </p:cNvPr>
          <p:cNvSpPr>
            <a:spLocks noGrp="1"/>
          </p:cNvSpPr>
          <p:nvPr>
            <p:ph type="sldNum" sz="quarter" idx="12"/>
          </p:nvPr>
        </p:nvSpPr>
        <p:spPr/>
        <p:txBody>
          <a:bodyPr/>
          <a:lstStyle/>
          <a:p>
            <a:fld id="{8316B023-EAA9-404F-9441-A86EAE5DAC98}" type="slidenum">
              <a:rPr lang="en-US" smtClean="0"/>
              <a:t>‹#›</a:t>
            </a:fld>
            <a:endParaRPr lang="en-US"/>
          </a:p>
        </p:txBody>
      </p:sp>
    </p:spTree>
    <p:extLst>
      <p:ext uri="{BB962C8B-B14F-4D97-AF65-F5344CB8AC3E}">
        <p14:creationId xmlns:p14="http://schemas.microsoft.com/office/powerpoint/2010/main" val="1831388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1D5FC5-4BC5-4F02-9584-94C0B82F85B2}"/>
              </a:ext>
            </a:extLst>
          </p:cNvPr>
          <p:cNvSpPr>
            <a:spLocks noGrp="1"/>
          </p:cNvSpPr>
          <p:nvPr>
            <p:ph type="dt" sz="half" idx="10"/>
          </p:nvPr>
        </p:nvSpPr>
        <p:spPr/>
        <p:txBody>
          <a:bodyPr/>
          <a:lstStyle/>
          <a:p>
            <a:fld id="{F4D6C4E9-7A72-4C6A-904C-93E16BB177F6}" type="datetimeFigureOut">
              <a:rPr lang="en-US" smtClean="0"/>
              <a:t>11/19/2022</a:t>
            </a:fld>
            <a:endParaRPr lang="en-US"/>
          </a:p>
        </p:txBody>
      </p:sp>
      <p:sp>
        <p:nvSpPr>
          <p:cNvPr id="3" name="Footer Placeholder 2">
            <a:extLst>
              <a:ext uri="{FF2B5EF4-FFF2-40B4-BE49-F238E27FC236}">
                <a16:creationId xmlns:a16="http://schemas.microsoft.com/office/drawing/2014/main" id="{92711056-2A0B-4C1B-8F5B-4E3D193AC5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C63CF6-A545-482C-A6F1-D44738D76208}"/>
              </a:ext>
            </a:extLst>
          </p:cNvPr>
          <p:cNvSpPr>
            <a:spLocks noGrp="1"/>
          </p:cNvSpPr>
          <p:nvPr>
            <p:ph type="sldNum" sz="quarter" idx="12"/>
          </p:nvPr>
        </p:nvSpPr>
        <p:spPr/>
        <p:txBody>
          <a:bodyPr/>
          <a:lstStyle/>
          <a:p>
            <a:fld id="{8316B023-EAA9-404F-9441-A86EAE5DAC98}" type="slidenum">
              <a:rPr lang="en-US" smtClean="0"/>
              <a:t>‹#›</a:t>
            </a:fld>
            <a:endParaRPr lang="en-US"/>
          </a:p>
        </p:txBody>
      </p:sp>
    </p:spTree>
    <p:extLst>
      <p:ext uri="{BB962C8B-B14F-4D97-AF65-F5344CB8AC3E}">
        <p14:creationId xmlns:p14="http://schemas.microsoft.com/office/powerpoint/2010/main" val="1535025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DF50-C111-4484-B129-CD49CC742A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864CC3-46F6-48BA-A28C-E5C0FF3EDD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310991-6720-4E8B-9B05-EDCFD90DC0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A35668-2115-40E5-9753-CE4E08BD45E8}"/>
              </a:ext>
            </a:extLst>
          </p:cNvPr>
          <p:cNvSpPr>
            <a:spLocks noGrp="1"/>
          </p:cNvSpPr>
          <p:nvPr>
            <p:ph type="dt" sz="half" idx="10"/>
          </p:nvPr>
        </p:nvSpPr>
        <p:spPr/>
        <p:txBody>
          <a:bodyPr/>
          <a:lstStyle/>
          <a:p>
            <a:fld id="{F4D6C4E9-7A72-4C6A-904C-93E16BB177F6}" type="datetimeFigureOut">
              <a:rPr lang="en-US" smtClean="0"/>
              <a:t>11/19/2022</a:t>
            </a:fld>
            <a:endParaRPr lang="en-US"/>
          </a:p>
        </p:txBody>
      </p:sp>
      <p:sp>
        <p:nvSpPr>
          <p:cNvPr id="6" name="Footer Placeholder 5">
            <a:extLst>
              <a:ext uri="{FF2B5EF4-FFF2-40B4-BE49-F238E27FC236}">
                <a16:creationId xmlns:a16="http://schemas.microsoft.com/office/drawing/2014/main" id="{C67D9031-9AA8-41AD-8622-FF7C5C1FF2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C2F151-15B4-48CF-8438-EA86CE8C5541}"/>
              </a:ext>
            </a:extLst>
          </p:cNvPr>
          <p:cNvSpPr>
            <a:spLocks noGrp="1"/>
          </p:cNvSpPr>
          <p:nvPr>
            <p:ph type="sldNum" sz="quarter" idx="12"/>
          </p:nvPr>
        </p:nvSpPr>
        <p:spPr/>
        <p:txBody>
          <a:bodyPr/>
          <a:lstStyle/>
          <a:p>
            <a:fld id="{8316B023-EAA9-404F-9441-A86EAE5DAC98}" type="slidenum">
              <a:rPr lang="en-US" smtClean="0"/>
              <a:t>‹#›</a:t>
            </a:fld>
            <a:endParaRPr lang="en-US"/>
          </a:p>
        </p:txBody>
      </p:sp>
    </p:spTree>
    <p:extLst>
      <p:ext uri="{BB962C8B-B14F-4D97-AF65-F5344CB8AC3E}">
        <p14:creationId xmlns:p14="http://schemas.microsoft.com/office/powerpoint/2010/main" val="4064849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3925-5CCB-4223-B9E7-641CB90283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117DD6-D580-455F-85A8-18D41D96B1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A22DBB-A14C-4173-9E36-EDB16DFB2C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F929C4-D7C3-42AE-85DD-32A20056B424}"/>
              </a:ext>
            </a:extLst>
          </p:cNvPr>
          <p:cNvSpPr>
            <a:spLocks noGrp="1"/>
          </p:cNvSpPr>
          <p:nvPr>
            <p:ph type="dt" sz="half" idx="10"/>
          </p:nvPr>
        </p:nvSpPr>
        <p:spPr/>
        <p:txBody>
          <a:bodyPr/>
          <a:lstStyle/>
          <a:p>
            <a:fld id="{F4D6C4E9-7A72-4C6A-904C-93E16BB177F6}" type="datetimeFigureOut">
              <a:rPr lang="en-US" smtClean="0"/>
              <a:t>11/19/2022</a:t>
            </a:fld>
            <a:endParaRPr lang="en-US"/>
          </a:p>
        </p:txBody>
      </p:sp>
      <p:sp>
        <p:nvSpPr>
          <p:cNvPr id="6" name="Footer Placeholder 5">
            <a:extLst>
              <a:ext uri="{FF2B5EF4-FFF2-40B4-BE49-F238E27FC236}">
                <a16:creationId xmlns:a16="http://schemas.microsoft.com/office/drawing/2014/main" id="{5207AF55-4B45-4C82-8EE4-FC3C6641EC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49438E-E10D-4594-855F-079C4CC6E45B}"/>
              </a:ext>
            </a:extLst>
          </p:cNvPr>
          <p:cNvSpPr>
            <a:spLocks noGrp="1"/>
          </p:cNvSpPr>
          <p:nvPr>
            <p:ph type="sldNum" sz="quarter" idx="12"/>
          </p:nvPr>
        </p:nvSpPr>
        <p:spPr/>
        <p:txBody>
          <a:bodyPr/>
          <a:lstStyle/>
          <a:p>
            <a:fld id="{8316B023-EAA9-404F-9441-A86EAE5DAC98}" type="slidenum">
              <a:rPr lang="en-US" smtClean="0"/>
              <a:t>‹#›</a:t>
            </a:fld>
            <a:endParaRPr lang="en-US"/>
          </a:p>
        </p:txBody>
      </p:sp>
    </p:spTree>
    <p:extLst>
      <p:ext uri="{BB962C8B-B14F-4D97-AF65-F5344CB8AC3E}">
        <p14:creationId xmlns:p14="http://schemas.microsoft.com/office/powerpoint/2010/main" val="671979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783284-A204-40A8-BA8B-D4EC4229FE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EDFF6-8669-4DEC-865B-6D9FEAE0F7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E0FAAA-3301-4678-A200-32427729EC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D6C4E9-7A72-4C6A-904C-93E16BB177F6}" type="datetimeFigureOut">
              <a:rPr lang="en-US" smtClean="0"/>
              <a:t>11/19/2022</a:t>
            </a:fld>
            <a:endParaRPr lang="en-US"/>
          </a:p>
        </p:txBody>
      </p:sp>
      <p:sp>
        <p:nvSpPr>
          <p:cNvPr id="5" name="Footer Placeholder 4">
            <a:extLst>
              <a:ext uri="{FF2B5EF4-FFF2-40B4-BE49-F238E27FC236}">
                <a16:creationId xmlns:a16="http://schemas.microsoft.com/office/drawing/2014/main" id="{FE2D72B8-4550-4CBD-80F6-7D5DA60270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A09685-1361-4031-A325-72CD356178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16B023-EAA9-404F-9441-A86EAE5DAC98}" type="slidenum">
              <a:rPr lang="en-US" smtClean="0"/>
              <a:t>‹#›</a:t>
            </a:fld>
            <a:endParaRPr lang="en-US"/>
          </a:p>
        </p:txBody>
      </p:sp>
    </p:spTree>
    <p:extLst>
      <p:ext uri="{BB962C8B-B14F-4D97-AF65-F5344CB8AC3E}">
        <p14:creationId xmlns:p14="http://schemas.microsoft.com/office/powerpoint/2010/main" val="2289468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byjus.com/maths/p-value/"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55C910-24BD-4643-8B21-4997E7F808BB}"/>
              </a:ext>
            </a:extLst>
          </p:cNvPr>
          <p:cNvSpPr txBox="1"/>
          <p:nvPr/>
        </p:nvSpPr>
        <p:spPr>
          <a:xfrm>
            <a:off x="673768" y="86632"/>
            <a:ext cx="10289407" cy="369332"/>
          </a:xfrm>
          <a:prstGeom prst="rect">
            <a:avLst/>
          </a:prstGeom>
          <a:solidFill>
            <a:srgbClr val="FF0000"/>
          </a:solidFill>
        </p:spPr>
        <p:txBody>
          <a:bodyPr wrap="square" rtlCol="0">
            <a:spAutoFit/>
          </a:bodyPr>
          <a:lstStyle/>
          <a:p>
            <a:pPr algn="ctr"/>
            <a:r>
              <a:rPr lang="en-US" dirty="0"/>
              <a:t>Statistical Inference </a:t>
            </a:r>
          </a:p>
        </p:txBody>
      </p:sp>
      <p:sp>
        <p:nvSpPr>
          <p:cNvPr id="5" name="TextBox 4">
            <a:extLst>
              <a:ext uri="{FF2B5EF4-FFF2-40B4-BE49-F238E27FC236}">
                <a16:creationId xmlns:a16="http://schemas.microsoft.com/office/drawing/2014/main" id="{A701DAD9-987E-41A6-BA78-B1DD9ABF116E}"/>
              </a:ext>
            </a:extLst>
          </p:cNvPr>
          <p:cNvSpPr txBox="1"/>
          <p:nvPr/>
        </p:nvSpPr>
        <p:spPr>
          <a:xfrm>
            <a:off x="798897" y="474345"/>
            <a:ext cx="9808143" cy="5355312"/>
          </a:xfrm>
          <a:prstGeom prst="rect">
            <a:avLst/>
          </a:prstGeom>
          <a:solidFill>
            <a:schemeClr val="accent1">
              <a:lumMod val="60000"/>
              <a:lumOff val="40000"/>
            </a:schemeClr>
          </a:solidFill>
        </p:spPr>
        <p:txBody>
          <a:bodyPr wrap="square">
            <a:spAutoFit/>
          </a:bodyPr>
          <a:lstStyle/>
          <a:p>
            <a:pPr algn="ctr"/>
            <a:endParaRPr lang="en-US" b="1" i="0" dirty="0">
              <a:solidFill>
                <a:srgbClr val="202124"/>
              </a:solidFill>
              <a:effectLst/>
              <a:latin typeface="arial" panose="020B0604020202020204" pitchFamily="34" charset="0"/>
            </a:endParaRPr>
          </a:p>
          <a:p>
            <a:pPr algn="ctr"/>
            <a:endParaRPr lang="en-US" b="1" dirty="0">
              <a:solidFill>
                <a:srgbClr val="202124"/>
              </a:solidFill>
              <a:latin typeface="arial" panose="020B0604020202020204" pitchFamily="34" charset="0"/>
            </a:endParaRPr>
          </a:p>
          <a:p>
            <a:pPr algn="ctr"/>
            <a:endParaRPr lang="en-US" b="1" i="0" dirty="0">
              <a:solidFill>
                <a:srgbClr val="202124"/>
              </a:solidFill>
              <a:effectLst/>
              <a:latin typeface="arial" panose="020B0604020202020204" pitchFamily="34" charset="0"/>
            </a:endParaRPr>
          </a:p>
          <a:p>
            <a:pPr algn="ctr"/>
            <a:r>
              <a:rPr lang="en-US" b="1" i="0" dirty="0">
                <a:solidFill>
                  <a:srgbClr val="202124"/>
                </a:solidFill>
                <a:effectLst/>
                <a:latin typeface="arial" panose="020B0604020202020204" pitchFamily="34" charset="0"/>
              </a:rPr>
              <a:t>Estimation </a:t>
            </a:r>
            <a:endParaRPr lang="en-US" i="0" dirty="0">
              <a:solidFill>
                <a:srgbClr val="202124"/>
              </a:solidFill>
              <a:effectLst/>
              <a:latin typeface="arial" panose="020B0604020202020204" pitchFamily="34" charset="0"/>
            </a:endParaRPr>
          </a:p>
          <a:p>
            <a:pPr algn="ctr"/>
            <a:r>
              <a:rPr lang="en-US" i="0" dirty="0">
                <a:solidFill>
                  <a:srgbClr val="202124"/>
                </a:solidFill>
                <a:effectLst/>
                <a:latin typeface="arial" panose="020B0604020202020204" pitchFamily="34" charset="0"/>
              </a:rPr>
              <a:t>Any of numerous procedures used to calculate the value of some property of a population from observations of a sample drawn from the population.</a:t>
            </a:r>
          </a:p>
          <a:p>
            <a:pPr algn="ctr"/>
            <a:r>
              <a:rPr lang="en-US" b="1" dirty="0">
                <a:solidFill>
                  <a:srgbClr val="202124"/>
                </a:solidFill>
                <a:latin typeface="arial" panose="020B0604020202020204" pitchFamily="34" charset="0"/>
              </a:rPr>
              <a:t>   </a:t>
            </a:r>
          </a:p>
          <a:p>
            <a:pPr algn="ctr"/>
            <a:r>
              <a:rPr lang="en-US" b="1" dirty="0">
                <a:solidFill>
                  <a:srgbClr val="202124"/>
                </a:solidFill>
                <a:latin typeface="arial" panose="020B0604020202020204" pitchFamily="34" charset="0"/>
              </a:rPr>
              <a:t> Point Estimate vs Interval Estimate</a:t>
            </a:r>
          </a:p>
          <a:p>
            <a:pPr algn="ctr"/>
            <a:r>
              <a:rPr lang="en-US" b="0" i="0" dirty="0">
                <a:solidFill>
                  <a:srgbClr val="1A1A1A"/>
                </a:solidFill>
                <a:effectLst/>
                <a:latin typeface="Georgia" panose="02040502050405020303" pitchFamily="18" charset="0"/>
              </a:rPr>
              <a:t>A </a:t>
            </a:r>
            <a:r>
              <a:rPr lang="en-US" b="0" i="0" dirty="0">
                <a:effectLst/>
                <a:latin typeface="Georgia" panose="02040502050405020303" pitchFamily="18" charset="0"/>
              </a:rPr>
              <a:t>point estimate</a:t>
            </a:r>
            <a:r>
              <a:rPr lang="en-US" b="0" i="0" dirty="0">
                <a:solidFill>
                  <a:srgbClr val="1A1A1A"/>
                </a:solidFill>
                <a:effectLst/>
                <a:latin typeface="Georgia" panose="02040502050405020303" pitchFamily="18" charset="0"/>
              </a:rPr>
              <a:t>, for example, is the single number most likely to express the value of the property. An interval estimate defines a range within which the value of the property can be expected (with a specified degree of confidence) to fall.</a:t>
            </a:r>
          </a:p>
          <a:p>
            <a:pPr algn="ctr"/>
            <a:endParaRPr lang="en-US" dirty="0">
              <a:solidFill>
                <a:srgbClr val="1A1A1A"/>
              </a:solidFill>
              <a:latin typeface="Georgia" panose="02040502050405020303" pitchFamily="18" charset="0"/>
            </a:endParaRPr>
          </a:p>
          <a:p>
            <a:pPr algn="ctr"/>
            <a:r>
              <a:rPr lang="en-US" b="1" i="0" dirty="0">
                <a:solidFill>
                  <a:srgbClr val="1A1A1A"/>
                </a:solidFill>
                <a:effectLst/>
                <a:latin typeface="Georgia" panose="02040502050405020303" pitchFamily="18" charset="0"/>
              </a:rPr>
              <a:t> law of large numbers</a:t>
            </a:r>
            <a:r>
              <a:rPr lang="en-US" b="0" i="0" dirty="0">
                <a:solidFill>
                  <a:srgbClr val="1A1A1A"/>
                </a:solidFill>
                <a:effectLst/>
                <a:latin typeface="Georgia" panose="02040502050405020303" pitchFamily="18" charset="0"/>
              </a:rPr>
              <a:t>, </a:t>
            </a:r>
          </a:p>
          <a:p>
            <a:pPr algn="ctr"/>
            <a:r>
              <a:rPr lang="en-US" dirty="0">
                <a:solidFill>
                  <a:srgbClr val="1A1A1A"/>
                </a:solidFill>
                <a:latin typeface="Georgia" panose="02040502050405020303" pitchFamily="18" charset="0"/>
              </a:rPr>
              <a:t>I</a:t>
            </a:r>
            <a:r>
              <a:rPr lang="en-US" b="0" i="0" dirty="0">
                <a:solidFill>
                  <a:srgbClr val="1A1A1A"/>
                </a:solidFill>
                <a:effectLst/>
                <a:latin typeface="Georgia" panose="02040502050405020303" pitchFamily="18" charset="0"/>
              </a:rPr>
              <a:t>n </a:t>
            </a:r>
            <a:r>
              <a:rPr lang="en-US" b="0" i="0" dirty="0">
                <a:effectLst/>
                <a:latin typeface="Georgia" panose="02040502050405020303" pitchFamily="18" charset="0"/>
              </a:rPr>
              <a:t>statistics</a:t>
            </a:r>
            <a:r>
              <a:rPr lang="en-US" b="0" i="0" dirty="0">
                <a:solidFill>
                  <a:srgbClr val="1A1A1A"/>
                </a:solidFill>
                <a:effectLst/>
                <a:latin typeface="Georgia" panose="02040502050405020303" pitchFamily="18" charset="0"/>
              </a:rPr>
              <a:t>, the </a:t>
            </a:r>
            <a:r>
              <a:rPr lang="en-US" b="0" i="0" dirty="0">
                <a:effectLst/>
                <a:latin typeface="Georgia" panose="02040502050405020303" pitchFamily="18" charset="0"/>
              </a:rPr>
              <a:t>theorem</a:t>
            </a:r>
            <a:r>
              <a:rPr lang="en-US" b="0" i="0" dirty="0">
                <a:solidFill>
                  <a:srgbClr val="1A1A1A"/>
                </a:solidFill>
                <a:effectLst/>
                <a:latin typeface="Georgia" panose="02040502050405020303" pitchFamily="18" charset="0"/>
              </a:rPr>
              <a:t> that, as the number of identically distributed, randomly generated variables increases, their sample </a:t>
            </a:r>
            <a:r>
              <a:rPr lang="en-US" b="0" i="0" dirty="0">
                <a:effectLst/>
                <a:latin typeface="Georgia" panose="02040502050405020303" pitchFamily="18" charset="0"/>
              </a:rPr>
              <a:t>mean</a:t>
            </a:r>
            <a:r>
              <a:rPr lang="en-US" b="0" i="0" dirty="0">
                <a:solidFill>
                  <a:srgbClr val="1A1A1A"/>
                </a:solidFill>
                <a:effectLst/>
                <a:latin typeface="Georgia" panose="02040502050405020303" pitchFamily="18" charset="0"/>
              </a:rPr>
              <a:t> (average) approaches their theoretical mean</a:t>
            </a:r>
            <a:endParaRPr lang="en-US" b="1" i="0" dirty="0">
              <a:solidFill>
                <a:srgbClr val="202124"/>
              </a:solidFill>
              <a:effectLst/>
              <a:latin typeface="arial" panose="020B0604020202020204" pitchFamily="34" charset="0"/>
            </a:endParaRPr>
          </a:p>
          <a:p>
            <a:pPr algn="ctr"/>
            <a:endParaRPr lang="en-US" dirty="0">
              <a:solidFill>
                <a:srgbClr val="202124"/>
              </a:solidFill>
              <a:latin typeface="arial" panose="020B0604020202020204" pitchFamily="34" charset="0"/>
            </a:endParaRPr>
          </a:p>
          <a:p>
            <a:pPr algn="ctr"/>
            <a:endParaRPr lang="en-US" dirty="0">
              <a:solidFill>
                <a:srgbClr val="202124"/>
              </a:solidFill>
              <a:latin typeface="arial" panose="020B0604020202020204" pitchFamily="34" charset="0"/>
            </a:endParaRPr>
          </a:p>
          <a:p>
            <a:pPr algn="ctr"/>
            <a:endParaRPr lang="en-US" dirty="0">
              <a:solidFill>
                <a:srgbClr val="202124"/>
              </a:solidFill>
              <a:latin typeface="arial" panose="020B0604020202020204" pitchFamily="34" charset="0"/>
            </a:endParaRPr>
          </a:p>
          <a:p>
            <a:pPr algn="ctr"/>
            <a:endParaRPr lang="en-US" dirty="0">
              <a:solidFill>
                <a:srgbClr val="202124"/>
              </a:solidFill>
              <a:latin typeface="arial" panose="020B0604020202020204" pitchFamily="34" charset="0"/>
            </a:endParaRPr>
          </a:p>
        </p:txBody>
      </p:sp>
    </p:spTree>
    <p:extLst>
      <p:ext uri="{BB962C8B-B14F-4D97-AF65-F5344CB8AC3E}">
        <p14:creationId xmlns:p14="http://schemas.microsoft.com/office/powerpoint/2010/main" val="3625211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hoosing the right statistical test">
            <a:extLst>
              <a:ext uri="{FF2B5EF4-FFF2-40B4-BE49-F238E27FC236}">
                <a16:creationId xmlns:a16="http://schemas.microsoft.com/office/drawing/2014/main" id="{912BA806-1C2A-4203-A269-154D4ED24B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0340" y="69676"/>
            <a:ext cx="5654909" cy="67113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Rectangle 3">
            <a:extLst>
              <a:ext uri="{FF2B5EF4-FFF2-40B4-BE49-F238E27FC236}">
                <a16:creationId xmlns:a16="http://schemas.microsoft.com/office/drawing/2014/main" id="{1F1615C0-51F5-47F8-9014-840999D6886F}"/>
              </a:ext>
            </a:extLst>
          </p:cNvPr>
          <p:cNvSpPr/>
          <p:nvPr/>
        </p:nvSpPr>
        <p:spPr>
          <a:xfrm>
            <a:off x="7334451" y="5553777"/>
            <a:ext cx="1650799" cy="11550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2605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BDA1B2C8-8939-4E89-95A1-96E50C59C328}"/>
              </a:ext>
            </a:extLst>
          </p:cNvPr>
          <p:cNvSpPr txBox="1"/>
          <p:nvPr/>
        </p:nvSpPr>
        <p:spPr>
          <a:xfrm>
            <a:off x="596766" y="542374"/>
            <a:ext cx="4055087" cy="5634589"/>
          </a:xfrm>
          <a:prstGeom prst="rect">
            <a:avLst/>
          </a:prstGeom>
          <a:solidFill>
            <a:schemeClr val="accent1">
              <a:lumMod val="20000"/>
              <a:lumOff val="80000"/>
            </a:schemeClr>
          </a:solidFill>
        </p:spPr>
        <p:txBody>
          <a:bodyPr vert="horz" lIns="91440" tIns="45720" rIns="91440" bIns="45720" rtlCol="0">
            <a:normAutofit/>
          </a:bodyPr>
          <a:lstStyle/>
          <a:p>
            <a:pPr>
              <a:lnSpc>
                <a:spcPct val="90000"/>
              </a:lnSpc>
              <a:spcAft>
                <a:spcPts val="600"/>
              </a:spcAft>
            </a:pPr>
            <a:r>
              <a:rPr lang="en-US" b="1" i="0" dirty="0">
                <a:effectLst/>
              </a:rPr>
              <a:t>Type I error</a:t>
            </a:r>
            <a:r>
              <a:rPr lang="en-US" dirty="0"/>
              <a:t> : </a:t>
            </a:r>
            <a:r>
              <a:rPr lang="en-US" b="1" dirty="0"/>
              <a:t>Reject H0/Ho is true.</a:t>
            </a:r>
          </a:p>
          <a:p>
            <a:pPr indent="-228600">
              <a:lnSpc>
                <a:spcPct val="90000"/>
              </a:lnSpc>
              <a:spcAft>
                <a:spcPts val="600"/>
              </a:spcAft>
              <a:buFont typeface="Arial" panose="020B0604020202020204" pitchFamily="34" charset="0"/>
              <a:buChar char="•"/>
            </a:pPr>
            <a:r>
              <a:rPr lang="en-US" b="0" i="0" dirty="0">
                <a:effectLst/>
              </a:rPr>
              <a:t>The first kind of error is the mistaken rejection of a null hypothesis as the result of a test procedure. This kind of error is called a type I error </a:t>
            </a:r>
            <a:r>
              <a:rPr lang="en-US" b="1" i="0" dirty="0">
                <a:solidFill>
                  <a:schemeClr val="accent2">
                    <a:lumMod val="75000"/>
                  </a:schemeClr>
                </a:solidFill>
                <a:effectLst/>
              </a:rPr>
              <a:t>(false positive) </a:t>
            </a:r>
            <a:r>
              <a:rPr lang="en-US" b="0" i="0" dirty="0">
                <a:effectLst/>
              </a:rPr>
              <a:t>and is sometimes called an error of the first kind. In terms of the courtroom example, a type I error corresponds to convicting an innocent defendant.</a:t>
            </a:r>
          </a:p>
          <a:p>
            <a:pPr indent="-228600">
              <a:lnSpc>
                <a:spcPct val="90000"/>
              </a:lnSpc>
              <a:spcAft>
                <a:spcPts val="600"/>
              </a:spcAft>
              <a:buFont typeface="Arial" panose="020B0604020202020204" pitchFamily="34" charset="0"/>
              <a:buChar char="•"/>
            </a:pPr>
            <a:endParaRPr lang="en-US" b="1" dirty="0"/>
          </a:p>
          <a:p>
            <a:pPr>
              <a:lnSpc>
                <a:spcPct val="90000"/>
              </a:lnSpc>
              <a:spcAft>
                <a:spcPts val="600"/>
              </a:spcAft>
            </a:pPr>
            <a:r>
              <a:rPr lang="en-US" b="1" i="0" dirty="0">
                <a:effectLst/>
              </a:rPr>
              <a:t>Type II error :Accept H1/ H1 is false .</a:t>
            </a:r>
            <a:endParaRPr lang="en-US" dirty="0"/>
          </a:p>
          <a:p>
            <a:pPr indent="-228600">
              <a:lnSpc>
                <a:spcPct val="90000"/>
              </a:lnSpc>
              <a:spcAft>
                <a:spcPts val="600"/>
              </a:spcAft>
              <a:buFont typeface="Arial" panose="020B0604020202020204" pitchFamily="34" charset="0"/>
              <a:buChar char="•"/>
            </a:pPr>
            <a:r>
              <a:rPr lang="en-US" b="0" i="0" dirty="0">
                <a:effectLst/>
              </a:rPr>
              <a:t>The second kind of error is the mistaken failure to reject the null hypothesis as the result of a test procedure. This sort of error is called a type II error </a:t>
            </a:r>
            <a:r>
              <a:rPr lang="en-US" b="1" i="0" dirty="0">
                <a:solidFill>
                  <a:schemeClr val="accent2">
                    <a:lumMod val="75000"/>
                  </a:schemeClr>
                </a:solidFill>
                <a:effectLst/>
              </a:rPr>
              <a:t>(false negative) </a:t>
            </a:r>
            <a:r>
              <a:rPr lang="en-US" b="0" i="0" dirty="0">
                <a:effectLst/>
              </a:rPr>
              <a:t>and is also referred to as an error of the second kind. In terms of the courtroom example, a type II error corresponds to acquitting a criminal.</a:t>
            </a:r>
          </a:p>
        </p:txBody>
      </p:sp>
      <p:grpSp>
        <p:nvGrpSpPr>
          <p:cNvPr id="19"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0A7E4342-D65C-4E53-9CB7-643397F31C39}"/>
              </a:ext>
            </a:extLst>
          </p:cNvPr>
          <p:cNvPicPr>
            <a:picLocks noChangeAspect="1"/>
          </p:cNvPicPr>
          <p:nvPr/>
        </p:nvPicPr>
        <p:blipFill>
          <a:blip r:embed="rId2"/>
          <a:stretch>
            <a:fillRect/>
          </a:stretch>
        </p:blipFill>
        <p:spPr>
          <a:xfrm>
            <a:off x="5582760" y="542374"/>
            <a:ext cx="5678333" cy="55119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02604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ype I &amp; Type II Errors | Differences, Examples, Visualizations">
            <a:extLst>
              <a:ext uri="{FF2B5EF4-FFF2-40B4-BE49-F238E27FC236}">
                <a16:creationId xmlns:a16="http://schemas.microsoft.com/office/drawing/2014/main" id="{C0B70D9C-E030-4473-B49F-87A7065452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385"/>
          <a:stretch/>
        </p:blipFill>
        <p:spPr bwMode="auto">
          <a:xfrm>
            <a:off x="693019" y="138764"/>
            <a:ext cx="10318582" cy="5646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360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157B19-C67E-411A-89A5-3CCD0B937F16}"/>
              </a:ext>
            </a:extLst>
          </p:cNvPr>
          <p:cNvSpPr txBox="1"/>
          <p:nvPr/>
        </p:nvSpPr>
        <p:spPr>
          <a:xfrm>
            <a:off x="673767" y="612844"/>
            <a:ext cx="11174931" cy="5078313"/>
          </a:xfrm>
          <a:prstGeom prst="rect">
            <a:avLst/>
          </a:prstGeom>
          <a:solidFill>
            <a:schemeClr val="accent2">
              <a:lumMod val="60000"/>
              <a:lumOff val="40000"/>
            </a:schemeClr>
          </a:solidFill>
        </p:spPr>
        <p:txBody>
          <a:bodyPr wrap="square">
            <a:spAutoFit/>
          </a:bodyPr>
          <a:lstStyle/>
          <a:p>
            <a:pPr algn="ctr"/>
            <a:r>
              <a:rPr lang="en-US" b="1" i="0" dirty="0">
                <a:effectLst/>
                <a:latin typeface="Roboto" panose="02000000000000000000" pitchFamily="2" charset="0"/>
              </a:rPr>
              <a:t>Level of Significance Symbol</a:t>
            </a:r>
          </a:p>
          <a:p>
            <a:pPr algn="l"/>
            <a:r>
              <a:rPr lang="en-US" b="0" i="0" dirty="0">
                <a:solidFill>
                  <a:srgbClr val="333333"/>
                </a:solidFill>
                <a:effectLst/>
                <a:latin typeface="Roboto" panose="02000000000000000000" pitchFamily="2" charset="0"/>
              </a:rPr>
              <a:t>The level of significance is denoted by the Greek symbol </a:t>
            </a:r>
            <a:r>
              <a:rPr lang="en-US" b="1" i="0" dirty="0">
                <a:solidFill>
                  <a:srgbClr val="333333"/>
                </a:solidFill>
                <a:effectLst/>
                <a:latin typeface="Roboto" panose="02000000000000000000" pitchFamily="2" charset="0"/>
              </a:rPr>
              <a:t>α</a:t>
            </a:r>
            <a:r>
              <a:rPr lang="en-US" b="0" i="0" dirty="0">
                <a:solidFill>
                  <a:srgbClr val="333333"/>
                </a:solidFill>
                <a:effectLst/>
                <a:latin typeface="Roboto" panose="02000000000000000000" pitchFamily="2" charset="0"/>
              </a:rPr>
              <a:t> (alpha). Therefore, the level of significance is defined as follows:</a:t>
            </a:r>
          </a:p>
          <a:p>
            <a:pPr algn="l"/>
            <a:endParaRPr lang="en-US" b="0" i="0" dirty="0">
              <a:solidFill>
                <a:srgbClr val="333333"/>
              </a:solidFill>
              <a:effectLst/>
              <a:latin typeface="Roboto" panose="02000000000000000000" pitchFamily="2" charset="0"/>
            </a:endParaRPr>
          </a:p>
          <a:p>
            <a:pPr algn="l"/>
            <a:r>
              <a:rPr lang="en-US" b="1" i="0" dirty="0">
                <a:solidFill>
                  <a:srgbClr val="333333"/>
                </a:solidFill>
                <a:effectLst/>
                <a:latin typeface="Roboto" panose="02000000000000000000" pitchFamily="2" charset="0"/>
              </a:rPr>
              <a:t>Significance Level = p (type I error) = α</a:t>
            </a:r>
            <a:endParaRPr lang="en-US" b="0" i="0" dirty="0">
              <a:solidFill>
                <a:srgbClr val="333333"/>
              </a:solidFill>
              <a:effectLst/>
              <a:latin typeface="Roboto" panose="02000000000000000000" pitchFamily="2" charset="0"/>
            </a:endParaRPr>
          </a:p>
          <a:p>
            <a:pPr algn="l"/>
            <a:r>
              <a:rPr lang="en-US" b="0" i="0" dirty="0">
                <a:solidFill>
                  <a:srgbClr val="333333"/>
                </a:solidFill>
                <a:effectLst/>
                <a:latin typeface="Roboto" panose="02000000000000000000" pitchFamily="2" charset="0"/>
              </a:rPr>
              <a:t>The values or the observations are less likely when they are farther than the mean. The results are written as “significant at x%”.</a:t>
            </a:r>
          </a:p>
          <a:p>
            <a:pPr algn="l"/>
            <a:endParaRPr lang="en-US" dirty="0">
              <a:solidFill>
                <a:srgbClr val="333333"/>
              </a:solidFill>
              <a:latin typeface="Roboto" panose="02000000000000000000" pitchFamily="2" charset="0"/>
            </a:endParaRPr>
          </a:p>
          <a:p>
            <a:pPr algn="l"/>
            <a:endParaRPr lang="en-US" b="0" i="0" dirty="0">
              <a:solidFill>
                <a:srgbClr val="333333"/>
              </a:solidFill>
              <a:effectLst/>
              <a:latin typeface="Roboto" panose="02000000000000000000" pitchFamily="2" charset="0"/>
            </a:endParaRPr>
          </a:p>
          <a:p>
            <a:pPr algn="l"/>
            <a:endParaRPr lang="en-US" dirty="0">
              <a:solidFill>
                <a:srgbClr val="333333"/>
              </a:solidFill>
              <a:latin typeface="Roboto" panose="02000000000000000000" pitchFamily="2" charset="0"/>
            </a:endParaRPr>
          </a:p>
          <a:p>
            <a:pPr algn="l"/>
            <a:endParaRPr lang="en-US" b="0" i="0" dirty="0">
              <a:solidFill>
                <a:srgbClr val="333333"/>
              </a:solidFill>
              <a:effectLst/>
              <a:latin typeface="Roboto" panose="02000000000000000000" pitchFamily="2" charset="0"/>
            </a:endParaRPr>
          </a:p>
          <a:p>
            <a:pPr algn="l"/>
            <a:r>
              <a:rPr lang="en-US" b="1" i="0" dirty="0">
                <a:solidFill>
                  <a:srgbClr val="333333"/>
                </a:solidFill>
                <a:effectLst/>
                <a:latin typeface="Roboto" panose="02000000000000000000" pitchFamily="2" charset="0"/>
              </a:rPr>
              <a:t>Example:</a:t>
            </a:r>
            <a:r>
              <a:rPr lang="en-US" b="0" i="0" dirty="0">
                <a:solidFill>
                  <a:srgbClr val="333333"/>
                </a:solidFill>
                <a:effectLst/>
                <a:latin typeface="Roboto" panose="02000000000000000000" pitchFamily="2" charset="0"/>
              </a:rPr>
              <a:t> The value significant at 5% refers to </a:t>
            </a:r>
            <a:r>
              <a:rPr lang="en-US" b="0" i="0" u="none" strike="noStrike" dirty="0">
                <a:solidFill>
                  <a:srgbClr val="73AD21"/>
                </a:solidFill>
                <a:effectLst/>
                <a:latin typeface="Roboto" panose="02000000000000000000" pitchFamily="2" charset="0"/>
                <a:hlinkClick r:id="rId2"/>
              </a:rPr>
              <a:t>p-value</a:t>
            </a:r>
            <a:r>
              <a:rPr lang="en-US" b="0" i="0" dirty="0">
                <a:solidFill>
                  <a:srgbClr val="333333"/>
                </a:solidFill>
                <a:effectLst/>
                <a:latin typeface="Roboto" panose="02000000000000000000" pitchFamily="2" charset="0"/>
              </a:rPr>
              <a:t> is less than 0.05 or p &lt; 0.05. Similarly, significant at the 1% means that the p-value is less than 0.01.</a:t>
            </a:r>
          </a:p>
          <a:p>
            <a:pPr algn="l"/>
            <a:r>
              <a:rPr lang="en-US" b="0" i="0" dirty="0">
                <a:solidFill>
                  <a:srgbClr val="333333"/>
                </a:solidFill>
                <a:effectLst/>
                <a:latin typeface="Roboto" panose="02000000000000000000" pitchFamily="2" charset="0"/>
              </a:rPr>
              <a:t>The level of significance is taken at 0.05 or 5%. When the p-value is low, it means that the </a:t>
            </a:r>
            <a:r>
              <a:rPr lang="en-US" b="0" i="0" dirty="0" err="1">
                <a:solidFill>
                  <a:srgbClr val="333333"/>
                </a:solidFill>
                <a:effectLst/>
                <a:latin typeface="Roboto" panose="02000000000000000000" pitchFamily="2" charset="0"/>
              </a:rPr>
              <a:t>recognised</a:t>
            </a:r>
            <a:r>
              <a:rPr lang="en-US" b="0" i="0" dirty="0">
                <a:solidFill>
                  <a:srgbClr val="333333"/>
                </a:solidFill>
                <a:effectLst/>
                <a:latin typeface="Roboto" panose="02000000000000000000" pitchFamily="2" charset="0"/>
              </a:rPr>
              <a:t> values are significantly different from the population value that was </a:t>
            </a:r>
            <a:r>
              <a:rPr lang="en-US" b="0" i="0" dirty="0" err="1">
                <a:solidFill>
                  <a:srgbClr val="333333"/>
                </a:solidFill>
                <a:effectLst/>
                <a:latin typeface="Roboto" panose="02000000000000000000" pitchFamily="2" charset="0"/>
              </a:rPr>
              <a:t>hypothesised</a:t>
            </a:r>
            <a:r>
              <a:rPr lang="en-US" b="0" i="0" dirty="0">
                <a:solidFill>
                  <a:srgbClr val="333333"/>
                </a:solidFill>
                <a:effectLst/>
                <a:latin typeface="Roboto" panose="02000000000000000000" pitchFamily="2" charset="0"/>
              </a:rPr>
              <a:t> in the beginning. The p-value is said to be more significant if it is as low as possible. Also, the result would be highly significant if the p-value is very less. But, most generally, p-values smaller than 0.05 are known as significant, since getting a p-value less than 0.05 is quite a less practice.</a:t>
            </a:r>
          </a:p>
        </p:txBody>
      </p:sp>
    </p:spTree>
    <p:extLst>
      <p:ext uri="{BB962C8B-B14F-4D97-AF65-F5344CB8AC3E}">
        <p14:creationId xmlns:p14="http://schemas.microsoft.com/office/powerpoint/2010/main" val="97066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8B19BC-3B60-4DE1-BDF9-C148073791E4}"/>
              </a:ext>
            </a:extLst>
          </p:cNvPr>
          <p:cNvSpPr txBox="1"/>
          <p:nvPr/>
        </p:nvSpPr>
        <p:spPr>
          <a:xfrm>
            <a:off x="2702292" y="99279"/>
            <a:ext cx="6097604" cy="369332"/>
          </a:xfrm>
          <a:prstGeom prst="rect">
            <a:avLst/>
          </a:prstGeom>
          <a:solidFill>
            <a:schemeClr val="accent2">
              <a:lumMod val="60000"/>
              <a:lumOff val="40000"/>
            </a:schemeClr>
          </a:solidFill>
        </p:spPr>
        <p:txBody>
          <a:bodyPr wrap="square">
            <a:spAutoFit/>
          </a:bodyPr>
          <a:lstStyle/>
          <a:p>
            <a:pPr algn="ctr"/>
            <a:endParaRPr lang="en-US" b="1" i="0" dirty="0">
              <a:solidFill>
                <a:srgbClr val="111111"/>
              </a:solidFill>
              <a:effectLst/>
              <a:latin typeface="Cabin-semi-bold"/>
            </a:endParaRPr>
          </a:p>
        </p:txBody>
      </p:sp>
      <p:sp>
        <p:nvSpPr>
          <p:cNvPr id="6" name="TextBox 5">
            <a:extLst>
              <a:ext uri="{FF2B5EF4-FFF2-40B4-BE49-F238E27FC236}">
                <a16:creationId xmlns:a16="http://schemas.microsoft.com/office/drawing/2014/main" id="{0EA5864C-7BFB-46E3-9BB0-7C38F4F9BA96}"/>
              </a:ext>
            </a:extLst>
          </p:cNvPr>
          <p:cNvSpPr txBox="1"/>
          <p:nvPr/>
        </p:nvSpPr>
        <p:spPr>
          <a:xfrm>
            <a:off x="1259305" y="572412"/>
            <a:ext cx="9808143" cy="5909310"/>
          </a:xfrm>
          <a:prstGeom prst="rect">
            <a:avLst/>
          </a:prstGeom>
          <a:solidFill>
            <a:schemeClr val="accent1">
              <a:lumMod val="60000"/>
              <a:lumOff val="40000"/>
            </a:schemeClr>
          </a:solidFill>
        </p:spPr>
        <p:txBody>
          <a:bodyPr wrap="square">
            <a:spAutoFit/>
          </a:bodyPr>
          <a:lstStyle/>
          <a:p>
            <a:pPr algn="ctr"/>
            <a:r>
              <a:rPr lang="en-US" b="1" i="0" dirty="0">
                <a:solidFill>
                  <a:srgbClr val="111111"/>
                </a:solidFill>
                <a:effectLst/>
                <a:latin typeface="Cabin-semi-bold"/>
              </a:rPr>
              <a:t>What Are Degrees of Freedom?</a:t>
            </a:r>
          </a:p>
          <a:p>
            <a:pPr algn="l"/>
            <a:r>
              <a:rPr lang="en-US" b="0" i="0" dirty="0">
                <a:solidFill>
                  <a:srgbClr val="111111"/>
                </a:solidFill>
                <a:effectLst/>
                <a:latin typeface="SourceSansPro"/>
              </a:rPr>
              <a:t>Degrees of freedom refers to the maximum number of logically independent values, which are values that have the freedom to vary, in the data sample. Once the degrees of freedom quantity have been selected, specific data sample items must be chosen if there is a outstanding requirement of the data sample.</a:t>
            </a:r>
          </a:p>
          <a:p>
            <a:endParaRPr lang="en-US" b="0" i="0" dirty="0">
              <a:solidFill>
                <a:srgbClr val="111111"/>
              </a:solidFill>
              <a:effectLst/>
              <a:latin typeface="SourceSansPro"/>
            </a:endParaRPr>
          </a:p>
          <a:p>
            <a:endParaRPr lang="en-US" dirty="0">
              <a:solidFill>
                <a:srgbClr val="111111"/>
              </a:solidFill>
              <a:latin typeface="SourceSansPro"/>
            </a:endParaRPr>
          </a:p>
          <a:p>
            <a:pPr algn="ctr"/>
            <a:r>
              <a:rPr lang="en-US" b="1" i="0" dirty="0">
                <a:effectLst/>
                <a:latin typeface="Roboto" panose="02000000000000000000" pitchFamily="2" charset="0"/>
              </a:rPr>
              <a:t>Statistical Significance ? </a:t>
            </a:r>
            <a:r>
              <a:rPr lang="en-US" b="0" i="0" dirty="0">
                <a:solidFill>
                  <a:srgbClr val="333333"/>
                </a:solidFill>
                <a:effectLst/>
                <a:latin typeface="Roboto" panose="02000000000000000000" pitchFamily="2" charset="0"/>
              </a:rPr>
              <a:t>In Statistics, “significance” means “not by chance” or “probably true”. We can say that if a statistician declares that some result is “highly significant”, then he indicates by stating that it might be very probably true. It does not mean that the result is highly significant, but it suggests that it is highly probable.</a:t>
            </a:r>
          </a:p>
          <a:p>
            <a:pPr algn="l"/>
            <a:endParaRPr lang="en-US" dirty="0">
              <a:solidFill>
                <a:srgbClr val="333333"/>
              </a:solidFill>
              <a:latin typeface="Roboto" panose="02000000000000000000" pitchFamily="2" charset="0"/>
            </a:endParaRPr>
          </a:p>
          <a:p>
            <a:pPr algn="ctr"/>
            <a:r>
              <a:rPr lang="en-US" b="1" i="0" dirty="0">
                <a:effectLst/>
                <a:latin typeface="Roboto" panose="02000000000000000000" pitchFamily="2" charset="0"/>
              </a:rPr>
              <a:t>Level of Significance Definition</a:t>
            </a:r>
          </a:p>
          <a:p>
            <a:pPr algn="l"/>
            <a:r>
              <a:rPr lang="en-US" b="0" i="0" dirty="0">
                <a:solidFill>
                  <a:srgbClr val="333333"/>
                </a:solidFill>
                <a:effectLst/>
                <a:latin typeface="Roboto" panose="02000000000000000000" pitchFamily="2" charset="0"/>
              </a:rPr>
              <a:t>The</a:t>
            </a:r>
            <a:r>
              <a:rPr lang="en-US" b="1" i="0" dirty="0">
                <a:solidFill>
                  <a:srgbClr val="333333"/>
                </a:solidFill>
                <a:effectLst/>
                <a:latin typeface="Roboto" panose="02000000000000000000" pitchFamily="2" charset="0"/>
              </a:rPr>
              <a:t> level of significance</a:t>
            </a:r>
            <a:r>
              <a:rPr lang="en-US" b="0" i="0" dirty="0">
                <a:solidFill>
                  <a:srgbClr val="333333"/>
                </a:solidFill>
                <a:effectLst/>
                <a:latin typeface="Roboto" panose="02000000000000000000" pitchFamily="2" charset="0"/>
              </a:rPr>
              <a:t> is defined as the fixed probability of wrong elimination of null hypothesis when in fact, it is true. The level of significance is stated to be the probability of type I error and is preset by the researcher with the outcomes of error. The level of significance is the measurement of the statistical significance. It defines whether the null hypothesis is assumed to be accepted or rejected. It is expected to identify if the result is statistically significant for the null hypothesis to be false or rejected.</a:t>
            </a:r>
          </a:p>
          <a:p>
            <a:endParaRPr lang="en-US" i="0" dirty="0">
              <a:solidFill>
                <a:srgbClr val="202124"/>
              </a:solidFill>
              <a:effectLst/>
              <a:latin typeface="arial" panose="020B0604020202020204" pitchFamily="34" charset="0"/>
            </a:endParaRPr>
          </a:p>
          <a:p>
            <a:pPr algn="ctr"/>
            <a:endParaRPr lang="en-US" dirty="0">
              <a:solidFill>
                <a:srgbClr val="202124"/>
              </a:solidFill>
              <a:latin typeface="arial" panose="020B0604020202020204" pitchFamily="34" charset="0"/>
            </a:endParaRPr>
          </a:p>
        </p:txBody>
      </p:sp>
    </p:spTree>
    <p:extLst>
      <p:ext uri="{BB962C8B-B14F-4D97-AF65-F5344CB8AC3E}">
        <p14:creationId xmlns:p14="http://schemas.microsoft.com/office/powerpoint/2010/main" val="2397585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746D20-30F5-4B12-AE05-2D973B7309E3}"/>
              </a:ext>
            </a:extLst>
          </p:cNvPr>
          <p:cNvSpPr txBox="1"/>
          <p:nvPr/>
        </p:nvSpPr>
        <p:spPr>
          <a:xfrm>
            <a:off x="442761" y="298383"/>
            <a:ext cx="11569567" cy="5866350"/>
          </a:xfrm>
          <a:prstGeom prst="rect">
            <a:avLst/>
          </a:prstGeom>
          <a:solidFill>
            <a:schemeClr val="accent2">
              <a:lumMod val="60000"/>
              <a:lumOff val="40000"/>
            </a:schemeClr>
          </a:solidFill>
        </p:spPr>
        <p:txBody>
          <a:bodyPr wrap="square">
            <a:spAutoFit/>
          </a:bodyPr>
          <a:lstStyle/>
          <a:p>
            <a:pPr algn="l">
              <a:lnSpc>
                <a:spcPct val="150000"/>
              </a:lnSpc>
            </a:pPr>
            <a:r>
              <a:rPr lang="en-US" b="1" i="0" dirty="0">
                <a:solidFill>
                  <a:srgbClr val="1B2B68"/>
                </a:solidFill>
                <a:effectLst/>
                <a:latin typeface="Gilmer"/>
              </a:rPr>
              <a:t>Statistical assumptions</a:t>
            </a:r>
          </a:p>
          <a:p>
            <a:pPr algn="l">
              <a:lnSpc>
                <a:spcPct val="150000"/>
              </a:lnSpc>
            </a:pPr>
            <a:r>
              <a:rPr lang="en-US" b="0" i="0" dirty="0">
                <a:solidFill>
                  <a:srgbClr val="0D405F"/>
                </a:solidFill>
                <a:effectLst/>
                <a:latin typeface="Inter"/>
              </a:rPr>
              <a:t>Statistical tests make some common assumptions about the data they are testing:</a:t>
            </a:r>
          </a:p>
          <a:p>
            <a:pPr algn="l">
              <a:lnSpc>
                <a:spcPct val="150000"/>
              </a:lnSpc>
              <a:buFont typeface="+mj-lt"/>
              <a:buAutoNum type="arabicPeriod"/>
            </a:pPr>
            <a:r>
              <a:rPr lang="en-US" b="1" i="0" dirty="0">
                <a:solidFill>
                  <a:srgbClr val="0D405F"/>
                </a:solidFill>
                <a:effectLst/>
                <a:latin typeface="Inter"/>
              </a:rPr>
              <a:t>Independence of observations</a:t>
            </a:r>
            <a:r>
              <a:rPr lang="en-US" b="0" i="0" dirty="0">
                <a:solidFill>
                  <a:srgbClr val="0D405F"/>
                </a:solidFill>
                <a:effectLst/>
                <a:latin typeface="Inter"/>
              </a:rPr>
              <a:t> (a.k.a. no autocorrelation): The observations/variables you include in your test are not related (for example, multiple measurements of a single test subject are not independent, while measurements of multiple different test subjects are independent).</a:t>
            </a:r>
          </a:p>
          <a:p>
            <a:pPr algn="l">
              <a:lnSpc>
                <a:spcPct val="150000"/>
              </a:lnSpc>
              <a:buFont typeface="+mj-lt"/>
              <a:buAutoNum type="arabicPeriod"/>
            </a:pPr>
            <a:r>
              <a:rPr lang="en-US" b="1" i="0" dirty="0">
                <a:solidFill>
                  <a:srgbClr val="0D405F"/>
                </a:solidFill>
                <a:effectLst/>
                <a:latin typeface="Inter"/>
              </a:rPr>
              <a:t>Homogeneity of variance</a:t>
            </a:r>
            <a:r>
              <a:rPr lang="en-US" b="0" i="0" dirty="0">
                <a:solidFill>
                  <a:srgbClr val="0D405F"/>
                </a:solidFill>
                <a:effectLst/>
                <a:latin typeface="Inter"/>
              </a:rPr>
              <a:t>: the </a:t>
            </a:r>
            <a:r>
              <a:rPr lang="en-US" b="0" i="0" u="none" strike="noStrike" dirty="0">
                <a:solidFill>
                  <a:srgbClr val="1F80E8"/>
                </a:solidFill>
                <a:effectLst/>
                <a:latin typeface="Inter"/>
              </a:rPr>
              <a:t>variance</a:t>
            </a:r>
            <a:r>
              <a:rPr lang="en-US" b="0" i="0" dirty="0">
                <a:solidFill>
                  <a:srgbClr val="0D405F"/>
                </a:solidFill>
                <a:effectLst/>
                <a:latin typeface="Inter"/>
              </a:rPr>
              <a:t> within each group being compared is similar among all groups. If one group has much more variation than others, it will limit the test’s effectiveness.</a:t>
            </a:r>
          </a:p>
          <a:p>
            <a:pPr algn="l">
              <a:lnSpc>
                <a:spcPct val="150000"/>
              </a:lnSpc>
              <a:buFont typeface="+mj-lt"/>
              <a:buAutoNum type="arabicPeriod"/>
            </a:pPr>
            <a:r>
              <a:rPr lang="en-US" b="1" i="0" dirty="0">
                <a:solidFill>
                  <a:srgbClr val="0D405F"/>
                </a:solidFill>
                <a:effectLst/>
                <a:latin typeface="Inter"/>
              </a:rPr>
              <a:t>Normality of data</a:t>
            </a:r>
            <a:r>
              <a:rPr lang="en-US" b="0" i="0" dirty="0">
                <a:solidFill>
                  <a:srgbClr val="0D405F"/>
                </a:solidFill>
                <a:effectLst/>
                <a:latin typeface="Inter"/>
              </a:rPr>
              <a:t>: the data follows a </a:t>
            </a:r>
            <a:r>
              <a:rPr lang="en-US" b="0" i="0" u="none" strike="noStrike" dirty="0">
                <a:solidFill>
                  <a:srgbClr val="1F80E8"/>
                </a:solidFill>
                <a:effectLst/>
                <a:latin typeface="Inter"/>
              </a:rPr>
              <a:t>normal distribution</a:t>
            </a:r>
            <a:r>
              <a:rPr lang="en-US" b="0" i="0" dirty="0">
                <a:solidFill>
                  <a:srgbClr val="0D405F"/>
                </a:solidFill>
                <a:effectLst/>
                <a:latin typeface="Inter"/>
              </a:rPr>
              <a:t> (a.k.a. a bell curve). This assumption applies only to </a:t>
            </a:r>
            <a:r>
              <a:rPr lang="en-US" b="0" i="0" u="none" strike="noStrike" dirty="0">
                <a:solidFill>
                  <a:srgbClr val="1F80E8"/>
                </a:solidFill>
                <a:effectLst/>
                <a:latin typeface="Inter"/>
              </a:rPr>
              <a:t>quantitative data</a:t>
            </a:r>
            <a:r>
              <a:rPr lang="en-US" b="0" i="0" dirty="0">
                <a:solidFill>
                  <a:srgbClr val="0D405F"/>
                </a:solidFill>
                <a:effectLst/>
                <a:latin typeface="Inter"/>
              </a:rPr>
              <a:t>.</a:t>
            </a:r>
          </a:p>
          <a:p>
            <a:pPr algn="l">
              <a:lnSpc>
                <a:spcPct val="150000"/>
              </a:lnSpc>
            </a:pPr>
            <a:r>
              <a:rPr lang="en-US" b="0" i="0" dirty="0">
                <a:solidFill>
                  <a:srgbClr val="0D405F"/>
                </a:solidFill>
                <a:effectLst/>
                <a:latin typeface="Inter"/>
              </a:rPr>
              <a:t>If your data do not meet the assumptions of normality or homogeneity of variance, you may be able to perform a </a:t>
            </a:r>
            <a:r>
              <a:rPr lang="en-US" b="1" i="0" u="none" strike="noStrike" dirty="0">
                <a:solidFill>
                  <a:srgbClr val="1F80E8"/>
                </a:solidFill>
                <a:effectLst/>
                <a:latin typeface="Inter"/>
              </a:rPr>
              <a:t>nonparametric statistical test</a:t>
            </a:r>
            <a:r>
              <a:rPr lang="en-US" b="0" i="0" dirty="0">
                <a:solidFill>
                  <a:srgbClr val="0D405F"/>
                </a:solidFill>
                <a:effectLst/>
                <a:latin typeface="Inter"/>
              </a:rPr>
              <a:t>, which allows you to make comparisons without any assumptions about the data distribution.</a:t>
            </a:r>
          </a:p>
          <a:p>
            <a:pPr algn="l">
              <a:lnSpc>
                <a:spcPct val="150000"/>
              </a:lnSpc>
            </a:pPr>
            <a:r>
              <a:rPr lang="en-US" b="0" i="0" dirty="0">
                <a:solidFill>
                  <a:srgbClr val="0D405F"/>
                </a:solidFill>
                <a:effectLst/>
                <a:latin typeface="Inter"/>
              </a:rPr>
              <a:t>If your data do not meet the assumption of independence of observations, you may be able to use a test that accounts for structure in your data (repeated-measures tests or tests that include blocking variables).</a:t>
            </a:r>
          </a:p>
        </p:txBody>
      </p:sp>
    </p:spTree>
    <p:extLst>
      <p:ext uri="{BB962C8B-B14F-4D97-AF65-F5344CB8AC3E}">
        <p14:creationId xmlns:p14="http://schemas.microsoft.com/office/powerpoint/2010/main" val="3052247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34576B-EC9B-4C5B-8D77-DB10F4BCDB3D}"/>
              </a:ext>
            </a:extLst>
          </p:cNvPr>
          <p:cNvSpPr txBox="1"/>
          <p:nvPr/>
        </p:nvSpPr>
        <p:spPr>
          <a:xfrm>
            <a:off x="269507" y="269507"/>
            <a:ext cx="11819824" cy="6420347"/>
          </a:xfrm>
          <a:prstGeom prst="rect">
            <a:avLst/>
          </a:prstGeom>
          <a:solidFill>
            <a:schemeClr val="accent2">
              <a:lumMod val="40000"/>
              <a:lumOff val="60000"/>
            </a:schemeClr>
          </a:solidFill>
        </p:spPr>
        <p:txBody>
          <a:bodyPr wrap="square">
            <a:spAutoFit/>
          </a:bodyPr>
          <a:lstStyle/>
          <a:p>
            <a:pPr algn="ctr"/>
            <a:r>
              <a:rPr lang="en-US" b="1" i="0" dirty="0">
                <a:solidFill>
                  <a:srgbClr val="1B2B68"/>
                </a:solidFill>
                <a:effectLst/>
                <a:latin typeface="Gilmer"/>
              </a:rPr>
              <a:t>Choosing a parametric test: regression, comparison, or correlation</a:t>
            </a:r>
          </a:p>
          <a:p>
            <a:pPr algn="ctr"/>
            <a:endParaRPr lang="en-US" b="0" i="0" dirty="0">
              <a:solidFill>
                <a:srgbClr val="0D405F"/>
              </a:solidFill>
              <a:effectLst/>
              <a:latin typeface="Inter"/>
            </a:endParaRPr>
          </a:p>
          <a:p>
            <a:pPr algn="l">
              <a:lnSpc>
                <a:spcPct val="150000"/>
              </a:lnSpc>
            </a:pPr>
            <a:r>
              <a:rPr lang="en-US" b="0" i="0" dirty="0">
                <a:solidFill>
                  <a:srgbClr val="0D405F"/>
                </a:solidFill>
                <a:effectLst/>
                <a:latin typeface="Inter"/>
              </a:rPr>
              <a:t>Parametric tests usually have stricter requirements than nonparametric tests and are able to make stronger inferences from the data. They can only be conducted with data that adheres to the common assumptions of statistical tests.</a:t>
            </a:r>
          </a:p>
          <a:p>
            <a:pPr algn="l">
              <a:lnSpc>
                <a:spcPct val="150000"/>
              </a:lnSpc>
            </a:pPr>
            <a:r>
              <a:rPr lang="en-US" b="0" i="0" dirty="0">
                <a:solidFill>
                  <a:srgbClr val="0D405F"/>
                </a:solidFill>
                <a:effectLst/>
                <a:latin typeface="Inter"/>
              </a:rPr>
              <a:t>The most common types of parametric test include regression tests, comparison tests, and correlation tests.</a:t>
            </a:r>
          </a:p>
          <a:p>
            <a:pPr algn="l"/>
            <a:endParaRPr lang="en-US" dirty="0">
              <a:solidFill>
                <a:srgbClr val="0D405F"/>
              </a:solidFill>
              <a:latin typeface="Inter"/>
            </a:endParaRPr>
          </a:p>
          <a:p>
            <a:pPr algn="l"/>
            <a:r>
              <a:rPr lang="en-US" b="1" i="0" dirty="0">
                <a:solidFill>
                  <a:srgbClr val="1B2B68"/>
                </a:solidFill>
                <a:effectLst/>
                <a:latin typeface="Gilmer"/>
              </a:rPr>
              <a:t>Regression tests</a:t>
            </a:r>
          </a:p>
          <a:p>
            <a:pPr algn="l"/>
            <a:r>
              <a:rPr lang="en-US" b="0" i="0" dirty="0">
                <a:solidFill>
                  <a:srgbClr val="0D405F"/>
                </a:solidFill>
                <a:effectLst/>
                <a:latin typeface="Inter"/>
              </a:rPr>
              <a:t>Regression tests look for</a:t>
            </a:r>
            <a:r>
              <a:rPr lang="en-US" b="1" i="0" dirty="0">
                <a:solidFill>
                  <a:srgbClr val="0D405F"/>
                </a:solidFill>
                <a:effectLst/>
                <a:latin typeface="Inter"/>
              </a:rPr>
              <a:t> cause-and-effect relationships</a:t>
            </a:r>
            <a:r>
              <a:rPr lang="en-US" b="0" i="0" dirty="0">
                <a:solidFill>
                  <a:srgbClr val="0D405F"/>
                </a:solidFill>
                <a:effectLst/>
                <a:latin typeface="Inter"/>
              </a:rPr>
              <a:t>. They can be used to estimate the effect of one or more continuous variables on another variable.</a:t>
            </a:r>
          </a:p>
          <a:p>
            <a:pPr algn="l"/>
            <a:endParaRPr lang="en-US" dirty="0">
              <a:solidFill>
                <a:srgbClr val="0D405F"/>
              </a:solidFill>
              <a:latin typeface="Inter"/>
            </a:endParaRPr>
          </a:p>
          <a:p>
            <a:pPr algn="l"/>
            <a:endParaRPr lang="en-US" dirty="0">
              <a:solidFill>
                <a:srgbClr val="0D405F"/>
              </a:solidFill>
              <a:latin typeface="Inter"/>
            </a:endParaRPr>
          </a:p>
          <a:p>
            <a:pPr algn="l"/>
            <a:endParaRPr lang="en-US" dirty="0">
              <a:solidFill>
                <a:srgbClr val="0D405F"/>
              </a:solidFill>
              <a:latin typeface="Inter"/>
            </a:endParaRPr>
          </a:p>
          <a:p>
            <a:pPr algn="l"/>
            <a:endParaRPr lang="en-US" dirty="0">
              <a:solidFill>
                <a:srgbClr val="0D405F"/>
              </a:solidFill>
              <a:latin typeface="Inter"/>
            </a:endParaRPr>
          </a:p>
          <a:p>
            <a:pPr algn="l"/>
            <a:endParaRPr lang="en-US" dirty="0">
              <a:solidFill>
                <a:srgbClr val="0D405F"/>
              </a:solidFill>
              <a:latin typeface="Inter"/>
            </a:endParaRPr>
          </a:p>
          <a:p>
            <a:pPr algn="l"/>
            <a:endParaRPr lang="en-US" dirty="0">
              <a:solidFill>
                <a:srgbClr val="0D405F"/>
              </a:solidFill>
              <a:latin typeface="Inter"/>
            </a:endParaRPr>
          </a:p>
          <a:p>
            <a:pPr algn="l"/>
            <a:endParaRPr lang="en-US" dirty="0">
              <a:solidFill>
                <a:srgbClr val="0D405F"/>
              </a:solidFill>
              <a:latin typeface="Inter"/>
            </a:endParaRPr>
          </a:p>
          <a:p>
            <a:pPr algn="l"/>
            <a:endParaRPr lang="en-US" b="0" i="0" dirty="0">
              <a:solidFill>
                <a:srgbClr val="0D405F"/>
              </a:solidFill>
              <a:effectLst/>
              <a:latin typeface="Inter"/>
            </a:endParaRPr>
          </a:p>
          <a:p>
            <a:pPr algn="l"/>
            <a:endParaRPr lang="en-US" dirty="0">
              <a:solidFill>
                <a:srgbClr val="0D405F"/>
              </a:solidFill>
              <a:latin typeface="Inter"/>
            </a:endParaRPr>
          </a:p>
          <a:p>
            <a:pPr algn="l"/>
            <a:endParaRPr lang="en-US" b="0" i="0" dirty="0">
              <a:solidFill>
                <a:srgbClr val="0D405F"/>
              </a:solidFill>
              <a:effectLst/>
              <a:latin typeface="Inter"/>
            </a:endParaRPr>
          </a:p>
          <a:p>
            <a:pPr algn="l"/>
            <a:endParaRPr lang="en-US" b="0" i="0" dirty="0">
              <a:solidFill>
                <a:srgbClr val="0D405F"/>
              </a:solidFill>
              <a:effectLst/>
              <a:latin typeface="Inter"/>
            </a:endParaRPr>
          </a:p>
          <a:p>
            <a:pPr algn="l">
              <a:lnSpc>
                <a:spcPct val="150000"/>
              </a:lnSpc>
            </a:pPr>
            <a:endParaRPr lang="en-US" b="0" i="0" dirty="0">
              <a:solidFill>
                <a:srgbClr val="0D405F"/>
              </a:solidFill>
              <a:effectLst/>
              <a:latin typeface="Inter"/>
            </a:endParaRPr>
          </a:p>
        </p:txBody>
      </p:sp>
      <p:pic>
        <p:nvPicPr>
          <p:cNvPr id="5" name="Picture 4">
            <a:extLst>
              <a:ext uri="{FF2B5EF4-FFF2-40B4-BE49-F238E27FC236}">
                <a16:creationId xmlns:a16="http://schemas.microsoft.com/office/drawing/2014/main" id="{1CAF6087-B03A-4E01-9F14-78C9E57F3F79}"/>
              </a:ext>
            </a:extLst>
          </p:cNvPr>
          <p:cNvPicPr>
            <a:picLocks noChangeAspect="1"/>
          </p:cNvPicPr>
          <p:nvPr/>
        </p:nvPicPr>
        <p:blipFill>
          <a:blip r:embed="rId2"/>
          <a:stretch>
            <a:fillRect/>
          </a:stretch>
        </p:blipFill>
        <p:spPr>
          <a:xfrm>
            <a:off x="1471076" y="3180080"/>
            <a:ext cx="7745931" cy="3408413"/>
          </a:xfrm>
          <a:prstGeom prst="rect">
            <a:avLst/>
          </a:prstGeom>
        </p:spPr>
      </p:pic>
    </p:spTree>
    <p:extLst>
      <p:ext uri="{BB962C8B-B14F-4D97-AF65-F5344CB8AC3E}">
        <p14:creationId xmlns:p14="http://schemas.microsoft.com/office/powerpoint/2010/main" val="3337146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69C62B-F211-464A-B8AA-BA732B686B62}"/>
              </a:ext>
            </a:extLst>
          </p:cNvPr>
          <p:cNvSpPr txBox="1"/>
          <p:nvPr/>
        </p:nvSpPr>
        <p:spPr>
          <a:xfrm>
            <a:off x="192505" y="336885"/>
            <a:ext cx="11867950" cy="6420347"/>
          </a:xfrm>
          <a:prstGeom prst="rect">
            <a:avLst/>
          </a:prstGeom>
          <a:solidFill>
            <a:schemeClr val="accent2">
              <a:lumMod val="40000"/>
              <a:lumOff val="60000"/>
            </a:schemeClr>
          </a:solidFill>
        </p:spPr>
        <p:txBody>
          <a:bodyPr wrap="square">
            <a:spAutoFit/>
          </a:bodyPr>
          <a:lstStyle/>
          <a:p>
            <a:pPr algn="ctr"/>
            <a:r>
              <a:rPr lang="en-US" b="1" i="0" dirty="0">
                <a:solidFill>
                  <a:srgbClr val="1B2B68"/>
                </a:solidFill>
                <a:effectLst/>
                <a:latin typeface="Gilmer"/>
              </a:rPr>
              <a:t>Comparison tests</a:t>
            </a:r>
          </a:p>
          <a:p>
            <a:pPr algn="l"/>
            <a:endParaRPr lang="en-US" b="0" i="0" dirty="0">
              <a:solidFill>
                <a:srgbClr val="0D405F"/>
              </a:solidFill>
              <a:effectLst/>
              <a:latin typeface="Inter"/>
            </a:endParaRPr>
          </a:p>
          <a:p>
            <a:pPr algn="l">
              <a:lnSpc>
                <a:spcPct val="150000"/>
              </a:lnSpc>
            </a:pPr>
            <a:r>
              <a:rPr lang="en-US" b="0" i="0" dirty="0">
                <a:solidFill>
                  <a:srgbClr val="0D405F"/>
                </a:solidFill>
                <a:effectLst/>
                <a:latin typeface="Inter"/>
              </a:rPr>
              <a:t>Comparison tests look for </a:t>
            </a:r>
            <a:r>
              <a:rPr lang="en-US" b="1" i="0" dirty="0">
                <a:solidFill>
                  <a:srgbClr val="0D405F"/>
                </a:solidFill>
                <a:effectLst/>
                <a:latin typeface="Inter"/>
              </a:rPr>
              <a:t>differences among group means</a:t>
            </a:r>
            <a:r>
              <a:rPr lang="en-US" b="0" i="0" dirty="0">
                <a:solidFill>
                  <a:srgbClr val="0D405F"/>
                </a:solidFill>
                <a:effectLst/>
                <a:latin typeface="Inter"/>
              </a:rPr>
              <a:t>. They can be used to test the effect of a categorical variable on the </a:t>
            </a:r>
            <a:r>
              <a:rPr lang="en-US" b="0" i="0" u="none" strike="noStrike" dirty="0">
                <a:solidFill>
                  <a:srgbClr val="1F80E8"/>
                </a:solidFill>
                <a:effectLst/>
                <a:latin typeface="Inter"/>
              </a:rPr>
              <a:t>mean value</a:t>
            </a:r>
            <a:r>
              <a:rPr lang="en-US" b="0" i="0" dirty="0">
                <a:solidFill>
                  <a:srgbClr val="0D405F"/>
                </a:solidFill>
                <a:effectLst/>
                <a:latin typeface="Inter"/>
              </a:rPr>
              <a:t> of some other characteristic.</a:t>
            </a:r>
          </a:p>
          <a:p>
            <a:pPr algn="l">
              <a:lnSpc>
                <a:spcPct val="150000"/>
              </a:lnSpc>
            </a:pPr>
            <a:r>
              <a:rPr lang="en-US" b="0" i="0" u="none" strike="noStrike" dirty="0">
                <a:solidFill>
                  <a:srgbClr val="1F80E8"/>
                </a:solidFill>
                <a:effectLst/>
                <a:latin typeface="Inter"/>
              </a:rPr>
              <a:t>T-tests</a:t>
            </a:r>
            <a:r>
              <a:rPr lang="en-US" b="0" i="0" dirty="0">
                <a:solidFill>
                  <a:srgbClr val="0D405F"/>
                </a:solidFill>
                <a:effectLst/>
                <a:latin typeface="Inter"/>
              </a:rPr>
              <a:t> are used when comparing the means of precisely two groups (e.g. the average heights of men and women). </a:t>
            </a:r>
            <a:r>
              <a:rPr lang="en-US" b="0" i="0" u="none" strike="noStrike" dirty="0">
                <a:solidFill>
                  <a:srgbClr val="1F80E8"/>
                </a:solidFill>
                <a:effectLst/>
                <a:latin typeface="Inter"/>
              </a:rPr>
              <a:t>ANOVA</a:t>
            </a:r>
            <a:r>
              <a:rPr lang="en-US" b="0" i="0" dirty="0">
                <a:solidFill>
                  <a:srgbClr val="0D405F"/>
                </a:solidFill>
                <a:effectLst/>
                <a:latin typeface="Inter"/>
              </a:rPr>
              <a:t> and MANOVA tests are used when comparing the means of more than two groups (e.g. the average heights of children, teenagers, and adults).</a:t>
            </a:r>
          </a:p>
          <a:p>
            <a:pPr algn="l">
              <a:lnSpc>
                <a:spcPct val="150000"/>
              </a:lnSpc>
            </a:pPr>
            <a:endParaRPr lang="en-US" dirty="0">
              <a:solidFill>
                <a:srgbClr val="0D405F"/>
              </a:solidFill>
              <a:latin typeface="Inter"/>
            </a:endParaRPr>
          </a:p>
          <a:p>
            <a:pPr algn="l">
              <a:lnSpc>
                <a:spcPct val="150000"/>
              </a:lnSpc>
            </a:pPr>
            <a:endParaRPr lang="en-US" b="0" i="0" dirty="0">
              <a:solidFill>
                <a:srgbClr val="0D405F"/>
              </a:solidFill>
              <a:effectLst/>
              <a:latin typeface="Inter"/>
            </a:endParaRPr>
          </a:p>
          <a:p>
            <a:pPr algn="l">
              <a:lnSpc>
                <a:spcPct val="150000"/>
              </a:lnSpc>
            </a:pPr>
            <a:endParaRPr lang="en-US" dirty="0">
              <a:solidFill>
                <a:srgbClr val="0D405F"/>
              </a:solidFill>
              <a:latin typeface="Inter"/>
            </a:endParaRPr>
          </a:p>
          <a:p>
            <a:pPr algn="l">
              <a:lnSpc>
                <a:spcPct val="150000"/>
              </a:lnSpc>
            </a:pPr>
            <a:endParaRPr lang="en-US" b="0" i="0" dirty="0">
              <a:solidFill>
                <a:srgbClr val="0D405F"/>
              </a:solidFill>
              <a:effectLst/>
              <a:latin typeface="Inter"/>
            </a:endParaRPr>
          </a:p>
          <a:p>
            <a:pPr algn="l">
              <a:lnSpc>
                <a:spcPct val="150000"/>
              </a:lnSpc>
            </a:pPr>
            <a:endParaRPr lang="en-US" dirty="0">
              <a:solidFill>
                <a:srgbClr val="0D405F"/>
              </a:solidFill>
              <a:latin typeface="Inter"/>
            </a:endParaRPr>
          </a:p>
          <a:p>
            <a:pPr algn="l">
              <a:lnSpc>
                <a:spcPct val="150000"/>
              </a:lnSpc>
            </a:pPr>
            <a:endParaRPr lang="en-US" b="0" i="0" dirty="0">
              <a:solidFill>
                <a:srgbClr val="0D405F"/>
              </a:solidFill>
              <a:effectLst/>
              <a:latin typeface="Inter"/>
            </a:endParaRPr>
          </a:p>
          <a:p>
            <a:pPr algn="l">
              <a:lnSpc>
                <a:spcPct val="150000"/>
              </a:lnSpc>
            </a:pPr>
            <a:endParaRPr lang="en-US" dirty="0">
              <a:solidFill>
                <a:srgbClr val="0D405F"/>
              </a:solidFill>
              <a:latin typeface="Inter"/>
            </a:endParaRPr>
          </a:p>
          <a:p>
            <a:pPr algn="l">
              <a:lnSpc>
                <a:spcPct val="150000"/>
              </a:lnSpc>
            </a:pPr>
            <a:endParaRPr lang="en-US" b="0" i="0" dirty="0">
              <a:solidFill>
                <a:srgbClr val="0D405F"/>
              </a:solidFill>
              <a:effectLst/>
              <a:latin typeface="Inter"/>
            </a:endParaRPr>
          </a:p>
          <a:p>
            <a:pPr algn="l">
              <a:lnSpc>
                <a:spcPct val="150000"/>
              </a:lnSpc>
            </a:pPr>
            <a:endParaRPr lang="en-US" b="0" i="0" dirty="0">
              <a:solidFill>
                <a:srgbClr val="0D405F"/>
              </a:solidFill>
              <a:effectLst/>
              <a:latin typeface="Inter"/>
            </a:endParaRPr>
          </a:p>
        </p:txBody>
      </p:sp>
      <p:pic>
        <p:nvPicPr>
          <p:cNvPr id="7" name="Picture 6">
            <a:extLst>
              <a:ext uri="{FF2B5EF4-FFF2-40B4-BE49-F238E27FC236}">
                <a16:creationId xmlns:a16="http://schemas.microsoft.com/office/drawing/2014/main" id="{15E40E09-AAD1-4184-BF55-125E36FD602B}"/>
              </a:ext>
            </a:extLst>
          </p:cNvPr>
          <p:cNvPicPr>
            <a:picLocks noChangeAspect="1"/>
          </p:cNvPicPr>
          <p:nvPr/>
        </p:nvPicPr>
        <p:blipFill>
          <a:blip r:embed="rId2"/>
          <a:stretch>
            <a:fillRect/>
          </a:stretch>
        </p:blipFill>
        <p:spPr>
          <a:xfrm>
            <a:off x="3802237" y="2778563"/>
            <a:ext cx="5562886" cy="38355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52463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DB8F6A-4276-4250-BE24-5BDD3CE20B95}"/>
              </a:ext>
            </a:extLst>
          </p:cNvPr>
          <p:cNvSpPr txBox="1"/>
          <p:nvPr/>
        </p:nvSpPr>
        <p:spPr>
          <a:xfrm>
            <a:off x="500513" y="452387"/>
            <a:ext cx="11550315" cy="3615733"/>
          </a:xfrm>
          <a:prstGeom prst="rect">
            <a:avLst/>
          </a:prstGeom>
          <a:solidFill>
            <a:schemeClr val="accent2">
              <a:lumMod val="40000"/>
              <a:lumOff val="60000"/>
            </a:schemeClr>
          </a:solidFill>
        </p:spPr>
        <p:txBody>
          <a:bodyPr wrap="square">
            <a:spAutoFit/>
          </a:bodyPr>
          <a:lstStyle/>
          <a:p>
            <a:pPr algn="ctr"/>
            <a:r>
              <a:rPr lang="en-US" b="1" i="0" dirty="0">
                <a:solidFill>
                  <a:srgbClr val="1B2B68"/>
                </a:solidFill>
                <a:effectLst/>
                <a:latin typeface="Gilmer"/>
              </a:rPr>
              <a:t>Correlation tests</a:t>
            </a:r>
          </a:p>
          <a:p>
            <a:pPr algn="l">
              <a:lnSpc>
                <a:spcPct val="200000"/>
              </a:lnSpc>
            </a:pPr>
            <a:r>
              <a:rPr lang="en-US" b="0" i="0" u="none" strike="noStrike" dirty="0">
                <a:solidFill>
                  <a:srgbClr val="1F80E8"/>
                </a:solidFill>
                <a:effectLst/>
                <a:latin typeface="Inter"/>
              </a:rPr>
              <a:t>Correlation tests</a:t>
            </a:r>
            <a:r>
              <a:rPr lang="en-US" b="0" i="0" dirty="0">
                <a:solidFill>
                  <a:srgbClr val="0D405F"/>
                </a:solidFill>
                <a:effectLst/>
                <a:latin typeface="Inter"/>
              </a:rPr>
              <a:t> </a:t>
            </a:r>
            <a:r>
              <a:rPr lang="en-US" b="1" i="0" dirty="0">
                <a:solidFill>
                  <a:srgbClr val="0D405F"/>
                </a:solidFill>
                <a:effectLst/>
                <a:latin typeface="Inter"/>
              </a:rPr>
              <a:t>check whether variables are related</a:t>
            </a:r>
            <a:r>
              <a:rPr lang="en-US" b="0" i="0" dirty="0">
                <a:solidFill>
                  <a:srgbClr val="0D405F"/>
                </a:solidFill>
                <a:effectLst/>
                <a:latin typeface="Inter"/>
              </a:rPr>
              <a:t> without hypothesizing a cause-and-effect relationship.</a:t>
            </a:r>
          </a:p>
          <a:p>
            <a:pPr algn="l">
              <a:lnSpc>
                <a:spcPct val="200000"/>
              </a:lnSpc>
            </a:pPr>
            <a:r>
              <a:rPr lang="en-US" b="0" i="0" dirty="0">
                <a:solidFill>
                  <a:srgbClr val="0D405F"/>
                </a:solidFill>
                <a:effectLst/>
                <a:latin typeface="Inter"/>
              </a:rPr>
              <a:t>These can be used to test whether two variables you want to use in (for example) a multiple regression test are autocorrelated.</a:t>
            </a:r>
          </a:p>
          <a:p>
            <a:pPr algn="l">
              <a:lnSpc>
                <a:spcPct val="200000"/>
              </a:lnSpc>
            </a:pPr>
            <a:endParaRPr lang="en-US" dirty="0">
              <a:solidFill>
                <a:srgbClr val="0D405F"/>
              </a:solidFill>
              <a:latin typeface="Inter"/>
            </a:endParaRPr>
          </a:p>
          <a:p>
            <a:pPr algn="l">
              <a:lnSpc>
                <a:spcPct val="200000"/>
              </a:lnSpc>
            </a:pPr>
            <a:endParaRPr lang="en-US" b="0" i="0" dirty="0">
              <a:solidFill>
                <a:srgbClr val="0D405F"/>
              </a:solidFill>
              <a:effectLst/>
              <a:latin typeface="Inter"/>
            </a:endParaRPr>
          </a:p>
          <a:p>
            <a:pPr algn="l">
              <a:lnSpc>
                <a:spcPct val="200000"/>
              </a:lnSpc>
            </a:pPr>
            <a:endParaRPr lang="en-US" b="0" i="0" dirty="0">
              <a:solidFill>
                <a:srgbClr val="0D405F"/>
              </a:solidFill>
              <a:effectLst/>
              <a:latin typeface="Inter"/>
            </a:endParaRPr>
          </a:p>
        </p:txBody>
      </p:sp>
      <p:pic>
        <p:nvPicPr>
          <p:cNvPr id="6" name="Picture 5">
            <a:extLst>
              <a:ext uri="{FF2B5EF4-FFF2-40B4-BE49-F238E27FC236}">
                <a16:creationId xmlns:a16="http://schemas.microsoft.com/office/drawing/2014/main" id="{2DB8DD91-9D08-4120-8E51-E666DAC91EAF}"/>
              </a:ext>
            </a:extLst>
          </p:cNvPr>
          <p:cNvPicPr>
            <a:picLocks noChangeAspect="1"/>
          </p:cNvPicPr>
          <p:nvPr/>
        </p:nvPicPr>
        <p:blipFill>
          <a:blip r:embed="rId2"/>
          <a:stretch>
            <a:fillRect/>
          </a:stretch>
        </p:blipFill>
        <p:spPr>
          <a:xfrm>
            <a:off x="2027991" y="2611121"/>
            <a:ext cx="8694765" cy="1108728"/>
          </a:xfrm>
          <a:prstGeom prst="rect">
            <a:avLst/>
          </a:prstGeom>
        </p:spPr>
      </p:pic>
    </p:spTree>
    <p:extLst>
      <p:ext uri="{BB962C8B-B14F-4D97-AF65-F5344CB8AC3E}">
        <p14:creationId xmlns:p14="http://schemas.microsoft.com/office/powerpoint/2010/main" val="2057984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otalTime>1348</TotalTime>
  <Words>1125</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Arial</vt:lpstr>
      <vt:lpstr>Cabin-semi-bold</vt:lpstr>
      <vt:lpstr>Calibri</vt:lpstr>
      <vt:lpstr>Calibri Light</vt:lpstr>
      <vt:lpstr>Georgia</vt:lpstr>
      <vt:lpstr>Gilmer</vt:lpstr>
      <vt:lpstr>Inter</vt:lpstr>
      <vt:lpstr>Roboto</vt:lpstr>
      <vt:lpstr>SourceSansPro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Distribution</dc:title>
  <dc:creator>Srivastava, Rajat</dc:creator>
  <cp:lastModifiedBy>Srivastava, Rajat</cp:lastModifiedBy>
  <cp:revision>3</cp:revision>
  <dcterms:created xsi:type="dcterms:W3CDTF">2022-11-06T15:19:13Z</dcterms:created>
  <dcterms:modified xsi:type="dcterms:W3CDTF">2022-11-19T04:12:52Z</dcterms:modified>
</cp:coreProperties>
</file>