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2420" y="2995613"/>
            <a:ext cx="4058861" cy="1915167"/>
          </a:xfrm>
        </p:spPr>
        <p:txBody>
          <a:bodyPr/>
          <a:lstStyle/>
          <a:p>
            <a:pPr eaLnBrk="1" hangingPunct="1">
              <a:lnSpc>
                <a:spcPct val="114000"/>
              </a:lnSpc>
            </a:pPr>
            <a:r>
              <a:rPr lang="en-US" altLang="en-US" sz="1200" b="1" dirty="0"/>
              <a:t>Flight Booking System</a:t>
            </a:r>
          </a:p>
          <a:p>
            <a:pPr>
              <a:lnSpc>
                <a:spcPct val="114000"/>
              </a:lnSpc>
            </a:pPr>
            <a:r>
              <a:rPr lang="en-IN" sz="1400" dirty="0"/>
              <a:t>Completed end to end case study of Flight booking System with microservice architecture, JWT authentication, Swagger and payment testing using razor pay, database using MongoDB, Angular used for user interface</a:t>
            </a:r>
            <a:r>
              <a:rPr lang="en-IN" sz="1200" dirty="0"/>
              <a:t>.</a:t>
            </a:r>
          </a:p>
          <a:p>
            <a:pPr eaLnBrk="1" hangingPunct="1">
              <a:lnSpc>
                <a:spcPct val="114000"/>
              </a:lnSpc>
            </a:pPr>
            <a:endParaRPr lang="en-IN" altLang="en-US" sz="1200" dirty="0"/>
          </a:p>
          <a:p>
            <a:pPr eaLnBrk="1" hangingPunct="1">
              <a:lnSpc>
                <a:spcPct val="114000"/>
              </a:lnSpc>
            </a:pPr>
            <a:endParaRPr lang="en-IN" altLang="nl-NL" sz="1200" b="1" dirty="0"/>
          </a:p>
          <a:p>
            <a:pPr eaLnBrk="1" hangingPunct="1">
              <a:lnSpc>
                <a:spcPct val="114000"/>
              </a:lnSpc>
            </a:pPr>
            <a:endParaRPr lang="en-US" altLang="nl-NL" sz="1200" b="1" dirty="0"/>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5154" y="1572939"/>
            <a:ext cx="2373313" cy="325438"/>
          </a:xfrm>
        </p:spPr>
        <p:txBody>
          <a:bodyPr/>
          <a:lstStyle/>
          <a:p>
            <a:pPr eaLnBrk="1" hangingPunct="1"/>
            <a:r>
              <a:rPr lang="nl-NL" altLang="nl-NL" dirty="0"/>
              <a:t>rajath-b.giri@capgemini.com</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92581" y="2754390"/>
            <a:ext cx="4058862" cy="2674143"/>
          </a:xfrm>
        </p:spPr>
        <p:txBody>
          <a:bodyPr/>
          <a:lstStyle/>
          <a:p>
            <a:r>
              <a:rPr lang="en-US" altLang="en-US" sz="1200" b="1" dirty="0"/>
              <a:t>Full Stack Developer</a:t>
            </a:r>
          </a:p>
          <a:p>
            <a:pPr marL="171450" indent="-171450">
              <a:buFont typeface="Arial" panose="020B0604020202020204" pitchFamily="34" charset="0"/>
              <a:buChar char="•"/>
            </a:pPr>
            <a:r>
              <a:rPr lang="en-US" sz="1200" dirty="0"/>
              <a:t>Open to learn new technologies and ready to implement them to further improve my knowledge</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Angular</a:t>
            </a:r>
            <a:r>
              <a:rPr lang="en-US" sz="1200" dirty="0"/>
              <a:t> .</a:t>
            </a:r>
          </a:p>
          <a:p>
            <a:pPr marL="171450" indent="-171450">
              <a:buFont typeface="Arial" panose="020B0604020202020204" pitchFamily="34" charset="0"/>
              <a:buChar char="•"/>
            </a:pPr>
            <a:r>
              <a:rPr lang="en-GB" sz="1200" b="1" dirty="0"/>
              <a:t>Angular developer </a:t>
            </a:r>
            <a:r>
              <a:rPr lang="en-GB" sz="1200" dirty="0"/>
              <a:t>with working knowledge on components, forms, routing and Material UI.</a:t>
            </a:r>
            <a:endParaRPr lang="en-US" sz="1200" dirty="0"/>
          </a:p>
          <a:p>
            <a:pPr marL="171450" indent="-171450">
              <a:buFont typeface="Arial" panose="020B0604020202020204" pitchFamily="34" charset="0"/>
              <a:buChar char="•"/>
            </a:pPr>
            <a:r>
              <a:rPr lang="en-GB" sz="1200" dirty="0"/>
              <a:t>Development experience using Eclipse, VS Code, postman Api connection and MongoDB.</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16341"/>
            <a:ext cx="6223000" cy="306387"/>
          </a:xfrm>
        </p:spPr>
        <p:txBody>
          <a:bodyPr/>
          <a:lstStyle/>
          <a:p>
            <a:r>
              <a:rPr lang="en-IN" altLang="en-US" dirty="0"/>
              <a:t>Rajath B Giri</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72400" y="204073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2746" y="1976514"/>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15524" y="547041"/>
            <a:ext cx="29764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5525" y="913139"/>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FF4ABFDC-DF63-4E95-9B4B-61583AFDFCE5}"/>
              </a:ext>
            </a:extLst>
          </p:cNvPr>
          <p:cNvSpPr txBox="1"/>
          <p:nvPr/>
        </p:nvSpPr>
        <p:spPr>
          <a:xfrm>
            <a:off x="9215525" y="1159360"/>
            <a:ext cx="2824075" cy="5324535"/>
          </a:xfrm>
          <a:prstGeom prst="rect">
            <a:avLst/>
          </a:prstGeom>
          <a:noFill/>
        </p:spPr>
        <p:txBody>
          <a:bodyPr wrap="square" rtlCol="0">
            <a:spAutoFit/>
          </a:bodyPr>
          <a:lstStyle/>
          <a:p>
            <a:r>
              <a:rPr lang="en-IN" sz="1000" dirty="0"/>
              <a:t>Java OOPS, Collection, Generics, Exception Handling, Annotation Java 8- Lambda Function, Stream, Functional Interface JDBC</a:t>
            </a:r>
          </a:p>
          <a:p>
            <a:endParaRPr lang="en-IN" sz="1000" dirty="0"/>
          </a:p>
          <a:p>
            <a:r>
              <a:rPr lang="en-IN" sz="1000" b="1" dirty="0">
                <a:solidFill>
                  <a:schemeClr val="accent1"/>
                </a:solidFill>
              </a:rPr>
              <a:t>Backend</a:t>
            </a:r>
          </a:p>
          <a:p>
            <a:r>
              <a:rPr lang="en-IN" sz="1000" dirty="0"/>
              <a:t> Spring Boot/Spring Security REST-API JPA CRUD </a:t>
            </a:r>
          </a:p>
          <a:p>
            <a:endParaRPr lang="en-IN" sz="1000" dirty="0"/>
          </a:p>
          <a:p>
            <a:endParaRPr lang="en-IN" sz="1000" dirty="0"/>
          </a:p>
          <a:p>
            <a:r>
              <a:rPr lang="en-IN" sz="1000" b="1" dirty="0">
                <a:solidFill>
                  <a:schemeClr val="accent1"/>
                </a:solidFill>
              </a:rPr>
              <a:t>Database</a:t>
            </a:r>
          </a:p>
          <a:p>
            <a:r>
              <a:rPr lang="en-IN" sz="1000" dirty="0"/>
              <a:t>MongoDB</a:t>
            </a:r>
          </a:p>
          <a:p>
            <a:endParaRPr lang="en-IN" sz="1000" dirty="0"/>
          </a:p>
          <a:p>
            <a:r>
              <a:rPr lang="en-IN" sz="1000" b="1" dirty="0">
                <a:solidFill>
                  <a:schemeClr val="accent1"/>
                </a:solidFill>
              </a:rPr>
              <a:t> Web Technologies </a:t>
            </a:r>
          </a:p>
          <a:p>
            <a:r>
              <a:rPr lang="en-IN" sz="1000" dirty="0"/>
              <a:t>HTML5, CSS</a:t>
            </a:r>
          </a:p>
          <a:p>
            <a:r>
              <a:rPr lang="en-IN" sz="1000" dirty="0"/>
              <a:t>JavaScript Angular</a:t>
            </a:r>
          </a:p>
          <a:p>
            <a:endParaRPr lang="en-IN" sz="1000" dirty="0"/>
          </a:p>
          <a:p>
            <a:r>
              <a:rPr lang="en-IN" sz="1000" b="1" dirty="0">
                <a:solidFill>
                  <a:schemeClr val="accent1"/>
                </a:solidFill>
              </a:rPr>
              <a:t>Tools/IDE </a:t>
            </a:r>
            <a:endParaRPr lang="en-IN" sz="1000" dirty="0"/>
          </a:p>
          <a:p>
            <a:r>
              <a:rPr lang="en-IN" sz="1000" dirty="0"/>
              <a:t>Eclipse </a:t>
            </a:r>
          </a:p>
          <a:p>
            <a:r>
              <a:rPr lang="en-IN" sz="1000" dirty="0"/>
              <a:t>Visual Studio Code</a:t>
            </a:r>
          </a:p>
          <a:p>
            <a:r>
              <a:rPr lang="en-IN" sz="1000" dirty="0"/>
              <a:t>Postman </a:t>
            </a:r>
          </a:p>
          <a:p>
            <a:r>
              <a:rPr lang="en-IN" sz="1000" dirty="0"/>
              <a:t>Swagger API</a:t>
            </a:r>
          </a:p>
          <a:p>
            <a:endParaRPr lang="en-IN" sz="1000" dirty="0"/>
          </a:p>
          <a:p>
            <a:r>
              <a:rPr lang="en-IN" sz="1000" b="1" dirty="0" err="1">
                <a:solidFill>
                  <a:schemeClr val="accent1"/>
                </a:solidFill>
              </a:rPr>
              <a:t>AddOn</a:t>
            </a:r>
            <a:r>
              <a:rPr lang="en-IN" sz="1000" b="1" dirty="0">
                <a:solidFill>
                  <a:schemeClr val="accent1"/>
                </a:solidFill>
              </a:rPr>
              <a:t> Skills</a:t>
            </a:r>
            <a:endParaRPr lang="en-IN" sz="1000" dirty="0"/>
          </a:p>
          <a:p>
            <a:r>
              <a:rPr lang="en-IN" sz="1000" dirty="0"/>
              <a:t>Good Communication </a:t>
            </a:r>
          </a:p>
          <a:p>
            <a:r>
              <a:rPr lang="en-IN" sz="1000" dirty="0"/>
              <a:t>skills</a:t>
            </a:r>
          </a:p>
          <a:p>
            <a:r>
              <a:rPr lang="en-IN" sz="1000" dirty="0"/>
              <a:t>Team player</a:t>
            </a:r>
          </a:p>
          <a:p>
            <a:r>
              <a:rPr lang="en-IN" sz="1000" dirty="0"/>
              <a:t>Adaptability</a:t>
            </a:r>
          </a:p>
          <a:p>
            <a:endParaRPr lang="en-IN" sz="1000" dirty="0"/>
          </a:p>
          <a:p>
            <a:endParaRPr lang="en-IN" sz="1000" dirty="0"/>
          </a:p>
          <a:p>
            <a:endParaRPr lang="en-IN" sz="1000" dirty="0"/>
          </a:p>
          <a:p>
            <a:endParaRPr lang="en-IN" sz="1000" dirty="0"/>
          </a:p>
          <a:p>
            <a:endParaRPr lang="en-IN" sz="1000" dirty="0"/>
          </a:p>
        </p:txBody>
      </p:sp>
      <p:pic>
        <p:nvPicPr>
          <p:cNvPr id="9" name="Picture Placeholder 8" descr="A person with a mustache&#10;&#10;Description automatically generated with medium confidence">
            <a:extLst>
              <a:ext uri="{FF2B5EF4-FFF2-40B4-BE49-F238E27FC236}">
                <a16:creationId xmlns:a16="http://schemas.microsoft.com/office/drawing/2014/main" id="{D50DE7BA-027F-4172-B513-37650FA8EB06}"/>
              </a:ext>
            </a:extLst>
          </p:cNvPr>
          <p:cNvPicPr>
            <a:picLocks noGrp="1" noChangeAspect="1"/>
          </p:cNvPicPr>
          <p:nvPr>
            <p:ph type="pic" sz="quarter" idx="46"/>
          </p:nvPr>
        </p:nvPicPr>
        <p:blipFill rotWithShape="1">
          <a:blip r:embed="rId4">
            <a:extLst>
              <a:ext uri="{28A0092B-C50C-407E-A947-70E740481C1C}">
                <a14:useLocalDpi xmlns:a14="http://schemas.microsoft.com/office/drawing/2010/main" val="0"/>
              </a:ext>
            </a:extLst>
          </a:blip>
          <a:srcRect l="10711" t="7195" r="10691" b="10218"/>
          <a:stretch/>
        </p:blipFill>
        <p:spPr>
          <a:xfrm>
            <a:off x="388659" y="301716"/>
            <a:ext cx="1753869" cy="1795779"/>
          </a:xfrm>
        </p:spPr>
      </p:pic>
      <p:sp>
        <p:nvSpPr>
          <p:cNvPr id="7" name="Text Placeholder 6">
            <a:extLst>
              <a:ext uri="{FF2B5EF4-FFF2-40B4-BE49-F238E27FC236}">
                <a16:creationId xmlns:a16="http://schemas.microsoft.com/office/drawing/2014/main" id="{9FAD1B3B-9D30-466F-A36F-0FAA3F16DE72}"/>
              </a:ext>
            </a:extLst>
          </p:cNvPr>
          <p:cNvSpPr>
            <a:spLocks noGrp="1"/>
          </p:cNvSpPr>
          <p:nvPr>
            <p:ph type="body" sz="quarter" idx="48"/>
          </p:nvPr>
        </p:nvSpPr>
        <p:spPr>
          <a:xfrm>
            <a:off x="3364787" y="1827439"/>
            <a:ext cx="2373312" cy="330250"/>
          </a:xfrm>
        </p:spPr>
        <p:txBody>
          <a:bodyPr/>
          <a:lstStyle/>
          <a:p>
            <a:r>
              <a:rPr lang="en-IN" dirty="0"/>
              <a:t>+91 9036039427</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2601</TotalTime>
  <Words>205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 Giri, Rajath</cp:lastModifiedBy>
  <cp:revision>106</cp:revision>
  <dcterms:created xsi:type="dcterms:W3CDTF">2020-09-22T06:24:34Z</dcterms:created>
  <dcterms:modified xsi:type="dcterms:W3CDTF">2023-01-03T10:01:20Z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