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>
        <p:scale>
          <a:sx n="66" d="100"/>
          <a:sy n="66" d="100"/>
        </p:scale>
        <p:origin x="-109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2E142-FE4A-4FF5-B531-10DB1D3BC90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56415-3802-4805-B86D-24611787F737}">
      <dgm:prSet phldrT="[Text]"/>
      <dgm:spPr/>
      <dgm:t>
        <a:bodyPr/>
        <a:lstStyle/>
        <a:p>
          <a:r>
            <a:rPr lang="en-IN" b="1" dirty="0" smtClean="0">
              <a:latin typeface="+mn-lt"/>
              <a:cs typeface="Arial" pitchFamily="34" charset="0"/>
            </a:rPr>
            <a:t>Microcontrollers </a:t>
          </a:r>
          <a:endParaRPr lang="en-US" b="1" dirty="0">
            <a:latin typeface="+mn-lt"/>
            <a:cs typeface="Arial" pitchFamily="34" charset="0"/>
          </a:endParaRPr>
        </a:p>
      </dgm:t>
    </dgm:pt>
    <dgm:pt modelId="{51EDE32C-384D-4C29-9B93-C1490D140754}" type="parTrans" cxnId="{A7DB5737-14FE-41B0-B7C5-77E43A2144E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64F0ABB-4FEA-48DD-88BE-72C4A1DC4079}" type="sibTrans" cxnId="{A7DB5737-14FE-41B0-B7C5-77E43A2144E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FE18BF-DF81-4174-AFB2-27976E22F3D7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Arduino nano</a:t>
          </a:r>
          <a:endParaRPr lang="en-US" dirty="0">
            <a:latin typeface="+mn-lt"/>
            <a:cs typeface="Arial" pitchFamily="34" charset="0"/>
          </a:endParaRPr>
        </a:p>
      </dgm:t>
    </dgm:pt>
    <dgm:pt modelId="{B6E82041-5484-4654-9876-B874A4867892}" type="parTrans" cxnId="{DAFD2258-FBE1-42A6-AF90-2E7B14B294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87EAE8-9037-47D2-BCF2-0388985FBD07}" type="sibTrans" cxnId="{DAFD2258-FBE1-42A6-AF90-2E7B14B294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6BFA5D7-5E9A-43F0-9AB5-2F5531647E2A}">
      <dgm:prSet phldrT="[Text]"/>
      <dgm:spPr/>
      <dgm:t>
        <a:bodyPr/>
        <a:lstStyle/>
        <a:p>
          <a:endParaRPr lang="en-US" dirty="0">
            <a:latin typeface="+mn-lt"/>
            <a:cs typeface="Arial" pitchFamily="34" charset="0"/>
          </a:endParaRPr>
        </a:p>
      </dgm:t>
    </dgm:pt>
    <dgm:pt modelId="{CD74436B-D64F-4D00-A0C6-FCAC23BCBD72}" type="parTrans" cxnId="{3E7BD41D-F557-4C5E-A70D-4BBB23343D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D03541B-A66E-42F9-9035-041ED9C0DEB8}" type="sibTrans" cxnId="{3E7BD41D-F557-4C5E-A70D-4BBB23343D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33C5CE7-023A-451A-B760-AEA407C955F3}">
      <dgm:prSet phldrT="[Text]"/>
      <dgm:spPr/>
      <dgm:t>
        <a:bodyPr/>
        <a:lstStyle/>
        <a:p>
          <a:r>
            <a:rPr lang="en-IN" b="1" dirty="0" smtClean="0">
              <a:latin typeface="+mn-lt"/>
              <a:cs typeface="Arial" pitchFamily="34" charset="0"/>
            </a:rPr>
            <a:t>Sensors and Modules</a:t>
          </a:r>
          <a:endParaRPr lang="en-US" b="1" dirty="0">
            <a:latin typeface="+mn-lt"/>
            <a:cs typeface="Arial" pitchFamily="34" charset="0"/>
          </a:endParaRPr>
        </a:p>
      </dgm:t>
    </dgm:pt>
    <dgm:pt modelId="{A99D9910-2832-4BAB-BFE8-7834F44EDC31}" type="parTrans" cxnId="{FE8E5D36-898A-499B-A3C8-1B1F06312A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36B3D4D-0720-4E23-8B1A-3945B6177F16}" type="sibTrans" cxnId="{FE8E5D36-898A-499B-A3C8-1B1F06312A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F2F5D6-A38D-4619-9FB5-6C6D022D2105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Sensors: Pulse, </a:t>
          </a:r>
          <a:r>
            <a:rPr lang="en-IN" dirty="0" err="1" smtClean="0">
              <a:latin typeface="+mn-lt"/>
              <a:cs typeface="Arial" pitchFamily="34" charset="0"/>
            </a:rPr>
            <a:t>Oximeter</a:t>
          </a:r>
          <a:r>
            <a:rPr lang="en-IN" dirty="0" smtClean="0">
              <a:latin typeface="+mn-lt"/>
              <a:cs typeface="Arial" pitchFamily="34" charset="0"/>
            </a:rPr>
            <a:t>, Temperature </a:t>
          </a:r>
          <a:endParaRPr lang="en-US" dirty="0">
            <a:latin typeface="+mn-lt"/>
            <a:cs typeface="Arial" pitchFamily="34" charset="0"/>
          </a:endParaRPr>
        </a:p>
      </dgm:t>
    </dgm:pt>
    <dgm:pt modelId="{E478B5BD-82C1-486C-A15F-30F69BE1D097}" type="parTrans" cxnId="{015EB49A-B115-4035-951D-CA1FD22689B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C7699B0-5BB4-4F39-98E0-BE26DF21DBFC}" type="sibTrans" cxnId="{015EB49A-B115-4035-951D-CA1FD22689B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565DD52-0DF9-4506-90C3-348E3CB89C55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Modules: NRF24L01, GPS, GSM</a:t>
          </a:r>
          <a:endParaRPr lang="en-US" dirty="0">
            <a:latin typeface="+mn-lt"/>
            <a:cs typeface="Arial" pitchFamily="34" charset="0"/>
          </a:endParaRPr>
        </a:p>
      </dgm:t>
    </dgm:pt>
    <dgm:pt modelId="{4E04F1B4-0A8C-4D36-8144-5550C91C9232}" type="parTrans" cxnId="{33FEDF7A-7F92-4AED-AB8A-2DEBA081D8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253361D-18FC-48CC-BA39-9EECA176E103}" type="sibTrans" cxnId="{33FEDF7A-7F92-4AED-AB8A-2DEBA081D8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700B38-2F7C-4297-91BB-799A9677ED95}">
      <dgm:prSet phldrT="[Text]"/>
      <dgm:spPr/>
      <dgm:t>
        <a:bodyPr/>
        <a:lstStyle/>
        <a:p>
          <a:r>
            <a:rPr lang="en-IN" b="1" dirty="0" smtClean="0">
              <a:latin typeface="+mn-lt"/>
              <a:cs typeface="Arial" pitchFamily="34" charset="0"/>
            </a:rPr>
            <a:t>Database </a:t>
          </a:r>
          <a:endParaRPr lang="en-US" b="1" dirty="0">
            <a:latin typeface="+mn-lt"/>
            <a:cs typeface="Arial" pitchFamily="34" charset="0"/>
          </a:endParaRPr>
        </a:p>
      </dgm:t>
    </dgm:pt>
    <dgm:pt modelId="{3B2510F6-3C25-4AE5-8EBD-015E5580E716}" type="parTrans" cxnId="{409AF59C-753C-48D3-A931-0F1D5AED8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6587AE7-CE51-4414-8EF7-01E0E2112198}" type="sibTrans" cxnId="{409AF59C-753C-48D3-A931-0F1D5AED8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162D043-7FFD-4356-96D8-F6B494B46FA5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Google firebase</a:t>
          </a:r>
          <a:endParaRPr lang="en-US" dirty="0">
            <a:latin typeface="+mn-lt"/>
            <a:cs typeface="Arial" pitchFamily="34" charset="0"/>
          </a:endParaRPr>
        </a:p>
      </dgm:t>
    </dgm:pt>
    <dgm:pt modelId="{05CEF19E-3E6E-4744-8537-6136584C50D1}" type="parTrans" cxnId="{6273ED63-4BE6-47E4-92A1-DA0056F0BA1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BF3CAD8-734A-49C2-B902-F1AD0EC0349C}" type="sibTrans" cxnId="{6273ED63-4BE6-47E4-92A1-DA0056F0BA1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B0A64C9-BFAD-430E-BDCC-01CE8F4051D5}">
      <dgm:prSet phldrT="[Text]"/>
      <dgm:spPr/>
      <dgm:t>
        <a:bodyPr/>
        <a:lstStyle/>
        <a:p>
          <a:r>
            <a:rPr lang="en-IN" b="1" dirty="0" smtClean="0">
              <a:latin typeface="+mn-lt"/>
              <a:cs typeface="Arial" pitchFamily="34" charset="0"/>
            </a:rPr>
            <a:t>Language</a:t>
          </a:r>
          <a:endParaRPr lang="en-US" b="1" dirty="0">
            <a:latin typeface="+mn-lt"/>
            <a:cs typeface="Arial" pitchFamily="34" charset="0"/>
          </a:endParaRPr>
        </a:p>
      </dgm:t>
    </dgm:pt>
    <dgm:pt modelId="{20AAFC24-64CC-45F1-992E-A5485FCB0B3A}" type="parTrans" cxnId="{FFEA84CC-76E8-476E-BD71-55C1D55FEB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7A19FD1-9D13-42E9-A20A-2869A6CA0FF5}" type="sibTrans" cxnId="{FFEA84CC-76E8-476E-BD71-55C1D55FEB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30A53E6-6AC2-4405-ABA6-29D6DC7F1782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C++</a:t>
          </a:r>
          <a:endParaRPr lang="en-US" dirty="0">
            <a:latin typeface="+mn-lt"/>
            <a:cs typeface="Arial" pitchFamily="34" charset="0"/>
          </a:endParaRPr>
        </a:p>
      </dgm:t>
    </dgm:pt>
    <dgm:pt modelId="{33BAA39A-C9EA-412D-9BCE-A68D55C48BA5}" type="parTrans" cxnId="{D5EB908B-30BA-48DC-8233-2C84A1A6F90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D104E6-7E33-4297-A902-D33E4714FA0A}" type="sibTrans" cxnId="{D5EB908B-30BA-48DC-8233-2C84A1A6F90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8FCE78F-E10A-4C1A-AD20-F44D7EEC6CE8}">
      <dgm:prSet phldrT="[Text]"/>
      <dgm:spPr/>
      <dgm:t>
        <a:bodyPr/>
        <a:lstStyle/>
        <a:p>
          <a:r>
            <a:rPr lang="en-IN" b="1" dirty="0" smtClean="0">
              <a:latin typeface="+mn-lt"/>
              <a:cs typeface="Arial" pitchFamily="34" charset="0"/>
            </a:rPr>
            <a:t>Communication</a:t>
          </a:r>
          <a:endParaRPr lang="en-US" b="1" dirty="0">
            <a:latin typeface="+mn-lt"/>
            <a:cs typeface="Arial" pitchFamily="34" charset="0"/>
          </a:endParaRPr>
        </a:p>
      </dgm:t>
    </dgm:pt>
    <dgm:pt modelId="{2CD3F21C-F746-459E-8886-3FA6BDF5C950}" type="parTrans" cxnId="{6085A5D5-E5B9-4893-AC82-CABBA8D62F0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8A199D8-1260-438D-A14D-46DA6F22EA5B}" type="sibTrans" cxnId="{6085A5D5-E5B9-4893-AC82-CABBA8D62F0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EF785C-FF8B-4FE8-8083-E7E3B56EF567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MANET</a:t>
          </a:r>
          <a:endParaRPr lang="en-US" dirty="0">
            <a:latin typeface="+mn-lt"/>
            <a:cs typeface="Arial" pitchFamily="34" charset="0"/>
          </a:endParaRPr>
        </a:p>
      </dgm:t>
    </dgm:pt>
    <dgm:pt modelId="{E3DDBE88-A531-40C9-BBD7-81E589AFFA32}" type="parTrans" cxnId="{A3254CD0-4C85-4B37-9687-993DB56159B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F6C018A-D0E9-4A8C-9137-B0AC10C04F0D}" type="sibTrans" cxnId="{A3254CD0-4C85-4B37-9687-993DB56159B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77AC937-C669-45FE-938D-935F4CF6C579}">
      <dgm:prSet phldrT="[Text]"/>
      <dgm:spPr/>
      <dgm:t>
        <a:bodyPr/>
        <a:lstStyle/>
        <a:p>
          <a:r>
            <a:rPr lang="en-IN" dirty="0" smtClean="0">
              <a:latin typeface="+mn-lt"/>
              <a:cs typeface="Arial" pitchFamily="34" charset="0"/>
            </a:rPr>
            <a:t>Public network (backup for emergency cases)</a:t>
          </a:r>
          <a:endParaRPr lang="en-US" dirty="0">
            <a:latin typeface="+mn-lt"/>
            <a:cs typeface="Arial" pitchFamily="34" charset="0"/>
          </a:endParaRPr>
        </a:p>
      </dgm:t>
    </dgm:pt>
    <dgm:pt modelId="{E4DCE7DB-124D-445B-B76B-BC95028ECA6B}" type="parTrans" cxnId="{99ADAD7E-63B8-46CB-9856-74D549C00CB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A9903FB-E3A1-4C5C-A40E-2E64D79ADFCC}" type="sibTrans" cxnId="{99ADAD7E-63B8-46CB-9856-74D549C00CB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637A26-226D-446B-9DA4-536E39BBF2EF}" type="pres">
      <dgm:prSet presAssocID="{B242E142-FE4A-4FF5-B531-10DB1D3BC90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D81F5-43C6-43FC-A8CC-3536247A614B}" type="pres">
      <dgm:prSet presAssocID="{C3056415-3802-4805-B86D-24611787F737}" presName="comp" presStyleCnt="0"/>
      <dgm:spPr/>
    </dgm:pt>
    <dgm:pt modelId="{B6FE46F9-854A-4801-BCE5-8FE993ECFDF8}" type="pres">
      <dgm:prSet presAssocID="{C3056415-3802-4805-B86D-24611787F737}" presName="box" presStyleLbl="node1" presStyleIdx="0" presStyleCnt="5"/>
      <dgm:spPr/>
      <dgm:t>
        <a:bodyPr/>
        <a:lstStyle/>
        <a:p>
          <a:endParaRPr lang="en-US"/>
        </a:p>
      </dgm:t>
    </dgm:pt>
    <dgm:pt modelId="{5EA0FFCC-AF23-4487-86BF-3970FE68FB67}" type="pres">
      <dgm:prSet presAssocID="{C3056415-3802-4805-B86D-24611787F737}" presName="img" presStyleLbl="fgImgPlace1" presStyleIdx="0" presStyleCnt="5" custScaleX="5954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39D30C0-F11F-4534-9042-EC1579FB5860}" type="pres">
      <dgm:prSet presAssocID="{C3056415-3802-4805-B86D-24611787F73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0E125-C9C8-429E-963E-68436AB12E7A}" type="pres">
      <dgm:prSet presAssocID="{564F0ABB-4FEA-48DD-88BE-72C4A1DC4079}" presName="spacer" presStyleCnt="0"/>
      <dgm:spPr/>
    </dgm:pt>
    <dgm:pt modelId="{CB235571-03D2-4074-858C-16140534F066}" type="pres">
      <dgm:prSet presAssocID="{533C5CE7-023A-451A-B760-AEA407C955F3}" presName="comp" presStyleCnt="0"/>
      <dgm:spPr/>
    </dgm:pt>
    <dgm:pt modelId="{828EE9F2-2355-416A-9EE6-E83C8432BB12}" type="pres">
      <dgm:prSet presAssocID="{533C5CE7-023A-451A-B760-AEA407C955F3}" presName="box" presStyleLbl="node1" presStyleIdx="1" presStyleCnt="5"/>
      <dgm:spPr/>
      <dgm:t>
        <a:bodyPr/>
        <a:lstStyle/>
        <a:p>
          <a:endParaRPr lang="en-US"/>
        </a:p>
      </dgm:t>
    </dgm:pt>
    <dgm:pt modelId="{8D6EF163-3E68-4563-BAE4-41A6DF8253EE}" type="pres">
      <dgm:prSet presAssocID="{533C5CE7-023A-451A-B760-AEA407C955F3}" presName="img" presStyleLbl="fgImgPlace1" presStyleIdx="1" presStyleCnt="5" custScaleX="5097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FB25F87-DC42-442E-B8E6-0F1451FE401B}" type="pres">
      <dgm:prSet presAssocID="{533C5CE7-023A-451A-B760-AEA407C955F3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2FC8D-8098-45E3-9A76-8F150B5A307C}" type="pres">
      <dgm:prSet presAssocID="{136B3D4D-0720-4E23-8B1A-3945B6177F16}" presName="spacer" presStyleCnt="0"/>
      <dgm:spPr/>
    </dgm:pt>
    <dgm:pt modelId="{0FF6E376-F779-496A-920A-F06A3E538B3A}" type="pres">
      <dgm:prSet presAssocID="{C8FCE78F-E10A-4C1A-AD20-F44D7EEC6CE8}" presName="comp" presStyleCnt="0"/>
      <dgm:spPr/>
    </dgm:pt>
    <dgm:pt modelId="{58EBA015-AB26-40C9-9D26-DD580784B5FD}" type="pres">
      <dgm:prSet presAssocID="{C8FCE78F-E10A-4C1A-AD20-F44D7EEC6CE8}" presName="box" presStyleLbl="node1" presStyleIdx="2" presStyleCnt="5"/>
      <dgm:spPr/>
      <dgm:t>
        <a:bodyPr/>
        <a:lstStyle/>
        <a:p>
          <a:endParaRPr lang="en-US"/>
        </a:p>
      </dgm:t>
    </dgm:pt>
    <dgm:pt modelId="{6129A923-B5A8-4F92-B940-A151091CD264}" type="pres">
      <dgm:prSet presAssocID="{C8FCE78F-E10A-4C1A-AD20-F44D7EEC6CE8}" presName="img" presStyleLbl="fgImgPlace1" presStyleIdx="2" presStyleCnt="5" custScaleX="5416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9A788C2-8E7E-4CCF-BFA1-61B5EED8A42A}" type="pres">
      <dgm:prSet presAssocID="{C8FCE78F-E10A-4C1A-AD20-F44D7EEC6CE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3CC29-9E96-4D63-9A04-292A91DFB3E7}" type="pres">
      <dgm:prSet presAssocID="{58A199D8-1260-438D-A14D-46DA6F22EA5B}" presName="spacer" presStyleCnt="0"/>
      <dgm:spPr/>
    </dgm:pt>
    <dgm:pt modelId="{902A31EC-2BD6-414F-9226-45203C158176}" type="pres">
      <dgm:prSet presAssocID="{54700B38-2F7C-4297-91BB-799A9677ED95}" presName="comp" presStyleCnt="0"/>
      <dgm:spPr/>
    </dgm:pt>
    <dgm:pt modelId="{D78EBAE4-8D4C-4F93-9E33-90FAF06D1FE8}" type="pres">
      <dgm:prSet presAssocID="{54700B38-2F7C-4297-91BB-799A9677ED95}" presName="box" presStyleLbl="node1" presStyleIdx="3" presStyleCnt="5"/>
      <dgm:spPr/>
      <dgm:t>
        <a:bodyPr/>
        <a:lstStyle/>
        <a:p>
          <a:endParaRPr lang="en-US"/>
        </a:p>
      </dgm:t>
    </dgm:pt>
    <dgm:pt modelId="{24549DFD-785C-472B-9CFF-D3FDEACCCAFC}" type="pres">
      <dgm:prSet presAssocID="{54700B38-2F7C-4297-91BB-799A9677ED95}" presName="img" presStyleLbl="fgImgPlace1" presStyleIdx="3" presStyleCnt="5" custScaleX="54647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CCF6FFD8-E6AE-42FF-BA53-DF4D3CCF3DB9}" type="pres">
      <dgm:prSet presAssocID="{54700B38-2F7C-4297-91BB-799A9677ED9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B966D-2A46-47D4-8F50-EE4DAC4C9F11}" type="pres">
      <dgm:prSet presAssocID="{26587AE7-CE51-4414-8EF7-01E0E2112198}" presName="spacer" presStyleCnt="0"/>
      <dgm:spPr/>
    </dgm:pt>
    <dgm:pt modelId="{16E1BA45-A1C7-4199-B02F-97CA4A30D09A}" type="pres">
      <dgm:prSet presAssocID="{6B0A64C9-BFAD-430E-BDCC-01CE8F4051D5}" presName="comp" presStyleCnt="0"/>
      <dgm:spPr/>
    </dgm:pt>
    <dgm:pt modelId="{43307BF7-3063-47A2-A881-CF23511F37D0}" type="pres">
      <dgm:prSet presAssocID="{6B0A64C9-BFAD-430E-BDCC-01CE8F4051D5}" presName="box" presStyleLbl="node1" presStyleIdx="4" presStyleCnt="5"/>
      <dgm:spPr/>
      <dgm:t>
        <a:bodyPr/>
        <a:lstStyle/>
        <a:p>
          <a:endParaRPr lang="en-US"/>
        </a:p>
      </dgm:t>
    </dgm:pt>
    <dgm:pt modelId="{E7BD59E9-861E-4A47-92B8-3A83BD78AE8A}" type="pres">
      <dgm:prSet presAssocID="{6B0A64C9-BFAD-430E-BDCC-01CE8F4051D5}" presName="img" presStyleLbl="fgImgPlace1" presStyleIdx="4" presStyleCnt="5" custScaleX="5416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8BD9F728-A738-44C9-B647-C3AFA7FA4207}" type="pres">
      <dgm:prSet presAssocID="{6B0A64C9-BFAD-430E-BDCC-01CE8F4051D5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40037-FC14-44D1-83C1-A9291658BDC0}" type="presOf" srcId="{C30A53E6-6AC2-4405-ABA6-29D6DC7F1782}" destId="{8BD9F728-A738-44C9-B647-C3AFA7FA4207}" srcOrd="1" destOrd="1" presId="urn:microsoft.com/office/officeart/2005/8/layout/vList4"/>
    <dgm:cxn modelId="{3E7BD41D-F557-4C5E-A70D-4BBB23343D56}" srcId="{C3056415-3802-4805-B86D-24611787F737}" destId="{D6BFA5D7-5E9A-43F0-9AB5-2F5531647E2A}" srcOrd="1" destOrd="0" parTransId="{CD74436B-D64F-4D00-A0C6-FCAC23BCBD72}" sibTransId="{3D03541B-A66E-42F9-9035-041ED9C0DEB8}"/>
    <dgm:cxn modelId="{7A9B7CA8-346C-4992-93D9-DAB39069D410}" type="presOf" srcId="{C3056415-3802-4805-B86D-24611787F737}" destId="{439D30C0-F11F-4534-9042-EC1579FB5860}" srcOrd="1" destOrd="0" presId="urn:microsoft.com/office/officeart/2005/8/layout/vList4"/>
    <dgm:cxn modelId="{7080177A-EB60-4BAE-B318-7CFCC5ACA9DD}" type="presOf" srcId="{177AC937-C669-45FE-938D-935F4CF6C579}" destId="{F9A788C2-8E7E-4CCF-BFA1-61B5EED8A42A}" srcOrd="1" destOrd="2" presId="urn:microsoft.com/office/officeart/2005/8/layout/vList4"/>
    <dgm:cxn modelId="{E5DE2CFD-CAFA-4B7A-9BD3-E9B066E9EFBD}" type="presOf" srcId="{C8FCE78F-E10A-4C1A-AD20-F44D7EEC6CE8}" destId="{F9A788C2-8E7E-4CCF-BFA1-61B5EED8A42A}" srcOrd="1" destOrd="0" presId="urn:microsoft.com/office/officeart/2005/8/layout/vList4"/>
    <dgm:cxn modelId="{7A1089A9-7035-4039-B188-1F6577175D08}" type="presOf" srcId="{6B0A64C9-BFAD-430E-BDCC-01CE8F4051D5}" destId="{8BD9F728-A738-44C9-B647-C3AFA7FA4207}" srcOrd="1" destOrd="0" presId="urn:microsoft.com/office/officeart/2005/8/layout/vList4"/>
    <dgm:cxn modelId="{6085A5D5-E5B9-4893-AC82-CABBA8D62F07}" srcId="{B242E142-FE4A-4FF5-B531-10DB1D3BC90C}" destId="{C8FCE78F-E10A-4C1A-AD20-F44D7EEC6CE8}" srcOrd="2" destOrd="0" parTransId="{2CD3F21C-F746-459E-8886-3FA6BDF5C950}" sibTransId="{58A199D8-1260-438D-A14D-46DA6F22EA5B}"/>
    <dgm:cxn modelId="{42D100B6-19EC-4974-9531-442646E75C52}" type="presOf" srcId="{AAF2F5D6-A38D-4619-9FB5-6C6D022D2105}" destId="{5FB25F87-DC42-442E-B8E6-0F1451FE401B}" srcOrd="1" destOrd="1" presId="urn:microsoft.com/office/officeart/2005/8/layout/vList4"/>
    <dgm:cxn modelId="{0E2CE837-6881-4739-9AC1-75D677FBCC16}" type="presOf" srcId="{D6BFA5D7-5E9A-43F0-9AB5-2F5531647E2A}" destId="{439D30C0-F11F-4534-9042-EC1579FB5860}" srcOrd="1" destOrd="2" presId="urn:microsoft.com/office/officeart/2005/8/layout/vList4"/>
    <dgm:cxn modelId="{A7DB5737-14FE-41B0-B7C5-77E43A2144EF}" srcId="{B242E142-FE4A-4FF5-B531-10DB1D3BC90C}" destId="{C3056415-3802-4805-B86D-24611787F737}" srcOrd="0" destOrd="0" parTransId="{51EDE32C-384D-4C29-9B93-C1490D140754}" sibTransId="{564F0ABB-4FEA-48DD-88BE-72C4A1DC4079}"/>
    <dgm:cxn modelId="{81BB10D2-F3A7-4C2B-B1E8-C6324CFC420A}" type="presOf" srcId="{C565DD52-0DF9-4506-90C3-348E3CB89C55}" destId="{5FB25F87-DC42-442E-B8E6-0F1451FE401B}" srcOrd="1" destOrd="2" presId="urn:microsoft.com/office/officeart/2005/8/layout/vList4"/>
    <dgm:cxn modelId="{0655F008-162A-40B2-8D43-BDB3C9F05A96}" type="presOf" srcId="{C8FCE78F-E10A-4C1A-AD20-F44D7EEC6CE8}" destId="{58EBA015-AB26-40C9-9D26-DD580784B5FD}" srcOrd="0" destOrd="0" presId="urn:microsoft.com/office/officeart/2005/8/layout/vList4"/>
    <dgm:cxn modelId="{3BA53E63-2F23-46BD-A0E1-C4BEED5A404B}" type="presOf" srcId="{C3056415-3802-4805-B86D-24611787F737}" destId="{B6FE46F9-854A-4801-BCE5-8FE993ECFDF8}" srcOrd="0" destOrd="0" presId="urn:microsoft.com/office/officeart/2005/8/layout/vList4"/>
    <dgm:cxn modelId="{ABB2955F-0E9D-4F82-8068-AFC69D2214F4}" type="presOf" srcId="{C162D043-7FFD-4356-96D8-F6B494B46FA5}" destId="{D78EBAE4-8D4C-4F93-9E33-90FAF06D1FE8}" srcOrd="0" destOrd="1" presId="urn:microsoft.com/office/officeart/2005/8/layout/vList4"/>
    <dgm:cxn modelId="{99ADAD7E-63B8-46CB-9856-74D549C00CB5}" srcId="{C8FCE78F-E10A-4C1A-AD20-F44D7EEC6CE8}" destId="{177AC937-C669-45FE-938D-935F4CF6C579}" srcOrd="1" destOrd="0" parTransId="{E4DCE7DB-124D-445B-B76B-BC95028ECA6B}" sibTransId="{CA9903FB-E3A1-4C5C-A40E-2E64D79ADFCC}"/>
    <dgm:cxn modelId="{C520A915-A3DA-475B-A720-F080F8BB2C61}" type="presOf" srcId="{54700B38-2F7C-4297-91BB-799A9677ED95}" destId="{CCF6FFD8-E6AE-42FF-BA53-DF4D3CCF3DB9}" srcOrd="1" destOrd="0" presId="urn:microsoft.com/office/officeart/2005/8/layout/vList4"/>
    <dgm:cxn modelId="{ECBDF9DD-DB67-4F3F-8F15-585322A6D13B}" type="presOf" srcId="{54700B38-2F7C-4297-91BB-799A9677ED95}" destId="{D78EBAE4-8D4C-4F93-9E33-90FAF06D1FE8}" srcOrd="0" destOrd="0" presId="urn:microsoft.com/office/officeart/2005/8/layout/vList4"/>
    <dgm:cxn modelId="{015EB49A-B115-4035-951D-CA1FD22689B8}" srcId="{533C5CE7-023A-451A-B760-AEA407C955F3}" destId="{AAF2F5D6-A38D-4619-9FB5-6C6D022D2105}" srcOrd="0" destOrd="0" parTransId="{E478B5BD-82C1-486C-A15F-30F69BE1D097}" sibTransId="{6C7699B0-5BB4-4F39-98E0-BE26DF21DBFC}"/>
    <dgm:cxn modelId="{4693DA59-126D-490C-A77A-98BC8980E2C8}" type="presOf" srcId="{C30A53E6-6AC2-4405-ABA6-29D6DC7F1782}" destId="{43307BF7-3063-47A2-A881-CF23511F37D0}" srcOrd="0" destOrd="1" presId="urn:microsoft.com/office/officeart/2005/8/layout/vList4"/>
    <dgm:cxn modelId="{DAFD2258-FBE1-42A6-AF90-2E7B14B29417}" srcId="{C3056415-3802-4805-B86D-24611787F737}" destId="{A8FE18BF-DF81-4174-AFB2-27976E22F3D7}" srcOrd="0" destOrd="0" parTransId="{B6E82041-5484-4654-9876-B874A4867892}" sibTransId="{0387EAE8-9037-47D2-BCF2-0388985FBD07}"/>
    <dgm:cxn modelId="{3155B025-5A70-4278-9B53-44284CF1B176}" type="presOf" srcId="{D6BFA5D7-5E9A-43F0-9AB5-2F5531647E2A}" destId="{B6FE46F9-854A-4801-BCE5-8FE993ECFDF8}" srcOrd="0" destOrd="2" presId="urn:microsoft.com/office/officeart/2005/8/layout/vList4"/>
    <dgm:cxn modelId="{987287A7-9CFF-4ACB-8075-C1626B60D021}" type="presOf" srcId="{A8FE18BF-DF81-4174-AFB2-27976E22F3D7}" destId="{B6FE46F9-854A-4801-BCE5-8FE993ECFDF8}" srcOrd="0" destOrd="1" presId="urn:microsoft.com/office/officeart/2005/8/layout/vList4"/>
    <dgm:cxn modelId="{282BA7A7-9EE7-4BBA-AC86-B08486470BA4}" type="presOf" srcId="{A8FE18BF-DF81-4174-AFB2-27976E22F3D7}" destId="{439D30C0-F11F-4534-9042-EC1579FB5860}" srcOrd="1" destOrd="1" presId="urn:microsoft.com/office/officeart/2005/8/layout/vList4"/>
    <dgm:cxn modelId="{DE0F71EC-99DC-45EA-871F-34ABDC0A8C4B}" type="presOf" srcId="{C565DD52-0DF9-4506-90C3-348E3CB89C55}" destId="{828EE9F2-2355-416A-9EE6-E83C8432BB12}" srcOrd="0" destOrd="2" presId="urn:microsoft.com/office/officeart/2005/8/layout/vList4"/>
    <dgm:cxn modelId="{49E22D72-AB00-448A-976D-D9DE43C7469F}" type="presOf" srcId="{C162D043-7FFD-4356-96D8-F6B494B46FA5}" destId="{CCF6FFD8-E6AE-42FF-BA53-DF4D3CCF3DB9}" srcOrd="1" destOrd="1" presId="urn:microsoft.com/office/officeart/2005/8/layout/vList4"/>
    <dgm:cxn modelId="{F4945EDB-98E0-44CC-98E1-168B12C2E356}" type="presOf" srcId="{533C5CE7-023A-451A-B760-AEA407C955F3}" destId="{5FB25F87-DC42-442E-B8E6-0F1451FE401B}" srcOrd="1" destOrd="0" presId="urn:microsoft.com/office/officeart/2005/8/layout/vList4"/>
    <dgm:cxn modelId="{68BD6853-91E0-4CDE-92DD-CD062BC6919F}" type="presOf" srcId="{6B0A64C9-BFAD-430E-BDCC-01CE8F4051D5}" destId="{43307BF7-3063-47A2-A881-CF23511F37D0}" srcOrd="0" destOrd="0" presId="urn:microsoft.com/office/officeart/2005/8/layout/vList4"/>
    <dgm:cxn modelId="{2E52AD6D-232D-46E0-9889-1BD7DE2C4997}" type="presOf" srcId="{97EF785C-FF8B-4FE8-8083-E7E3B56EF567}" destId="{58EBA015-AB26-40C9-9D26-DD580784B5FD}" srcOrd="0" destOrd="1" presId="urn:microsoft.com/office/officeart/2005/8/layout/vList4"/>
    <dgm:cxn modelId="{409AF59C-753C-48D3-A931-0F1D5AED80F5}" srcId="{B242E142-FE4A-4FF5-B531-10DB1D3BC90C}" destId="{54700B38-2F7C-4297-91BB-799A9677ED95}" srcOrd="3" destOrd="0" parTransId="{3B2510F6-3C25-4AE5-8EBD-015E5580E716}" sibTransId="{26587AE7-CE51-4414-8EF7-01E0E2112198}"/>
    <dgm:cxn modelId="{38748661-987F-45BA-A93B-E3AF4FC6BF66}" type="presOf" srcId="{97EF785C-FF8B-4FE8-8083-E7E3B56EF567}" destId="{F9A788C2-8E7E-4CCF-BFA1-61B5EED8A42A}" srcOrd="1" destOrd="1" presId="urn:microsoft.com/office/officeart/2005/8/layout/vList4"/>
    <dgm:cxn modelId="{D5EB908B-30BA-48DC-8233-2C84A1A6F908}" srcId="{6B0A64C9-BFAD-430E-BDCC-01CE8F4051D5}" destId="{C30A53E6-6AC2-4405-ABA6-29D6DC7F1782}" srcOrd="0" destOrd="0" parTransId="{33BAA39A-C9EA-412D-9BCE-A68D55C48BA5}" sibTransId="{F5D104E6-7E33-4297-A902-D33E4714FA0A}"/>
    <dgm:cxn modelId="{86A50CD4-28FA-4823-8BC0-B56440D1B5D8}" type="presOf" srcId="{177AC937-C669-45FE-938D-935F4CF6C579}" destId="{58EBA015-AB26-40C9-9D26-DD580784B5FD}" srcOrd="0" destOrd="2" presId="urn:microsoft.com/office/officeart/2005/8/layout/vList4"/>
    <dgm:cxn modelId="{6273ED63-4BE6-47E4-92A1-DA0056F0BA1F}" srcId="{54700B38-2F7C-4297-91BB-799A9677ED95}" destId="{C162D043-7FFD-4356-96D8-F6B494B46FA5}" srcOrd="0" destOrd="0" parTransId="{05CEF19E-3E6E-4744-8537-6136584C50D1}" sibTransId="{2BF3CAD8-734A-49C2-B902-F1AD0EC0349C}"/>
    <dgm:cxn modelId="{FE8E5D36-898A-499B-A3C8-1B1F06312A17}" srcId="{B242E142-FE4A-4FF5-B531-10DB1D3BC90C}" destId="{533C5CE7-023A-451A-B760-AEA407C955F3}" srcOrd="1" destOrd="0" parTransId="{A99D9910-2832-4BAB-BFE8-7834F44EDC31}" sibTransId="{136B3D4D-0720-4E23-8B1A-3945B6177F16}"/>
    <dgm:cxn modelId="{A3254CD0-4C85-4B37-9687-993DB56159B9}" srcId="{C8FCE78F-E10A-4C1A-AD20-F44D7EEC6CE8}" destId="{97EF785C-FF8B-4FE8-8083-E7E3B56EF567}" srcOrd="0" destOrd="0" parTransId="{E3DDBE88-A531-40C9-BBD7-81E589AFFA32}" sibTransId="{BF6C018A-D0E9-4A8C-9137-B0AC10C04F0D}"/>
    <dgm:cxn modelId="{83FACBCA-090C-44B0-96E2-2AE87A6CE64E}" type="presOf" srcId="{533C5CE7-023A-451A-B760-AEA407C955F3}" destId="{828EE9F2-2355-416A-9EE6-E83C8432BB12}" srcOrd="0" destOrd="0" presId="urn:microsoft.com/office/officeart/2005/8/layout/vList4"/>
    <dgm:cxn modelId="{FFEA84CC-76E8-476E-BD71-55C1D55FEBB3}" srcId="{B242E142-FE4A-4FF5-B531-10DB1D3BC90C}" destId="{6B0A64C9-BFAD-430E-BDCC-01CE8F4051D5}" srcOrd="4" destOrd="0" parTransId="{20AAFC24-64CC-45F1-992E-A5485FCB0B3A}" sibTransId="{77A19FD1-9D13-42E9-A20A-2869A6CA0FF5}"/>
    <dgm:cxn modelId="{33FEDF7A-7F92-4AED-AB8A-2DEBA081D89B}" srcId="{533C5CE7-023A-451A-B760-AEA407C955F3}" destId="{C565DD52-0DF9-4506-90C3-348E3CB89C55}" srcOrd="1" destOrd="0" parTransId="{4E04F1B4-0A8C-4D36-8144-5550C91C9232}" sibTransId="{9253361D-18FC-48CC-BA39-9EECA176E103}"/>
    <dgm:cxn modelId="{A4857E86-C15D-4109-A58E-E333AB3001F6}" type="presOf" srcId="{AAF2F5D6-A38D-4619-9FB5-6C6D022D2105}" destId="{828EE9F2-2355-416A-9EE6-E83C8432BB12}" srcOrd="0" destOrd="1" presId="urn:microsoft.com/office/officeart/2005/8/layout/vList4"/>
    <dgm:cxn modelId="{4E26FBEC-5CF1-476B-A61F-1D23AEEC5480}" type="presOf" srcId="{B242E142-FE4A-4FF5-B531-10DB1D3BC90C}" destId="{07637A26-226D-446B-9DA4-536E39BBF2EF}" srcOrd="0" destOrd="0" presId="urn:microsoft.com/office/officeart/2005/8/layout/vList4"/>
    <dgm:cxn modelId="{E25ABF0A-0DCF-41F5-AE3B-6C50248CE7AD}" type="presParOf" srcId="{07637A26-226D-446B-9DA4-536E39BBF2EF}" destId="{A93D81F5-43C6-43FC-A8CC-3536247A614B}" srcOrd="0" destOrd="0" presId="urn:microsoft.com/office/officeart/2005/8/layout/vList4"/>
    <dgm:cxn modelId="{5FB24D04-14D5-4E17-8AA1-28CAA527BD8E}" type="presParOf" srcId="{A93D81F5-43C6-43FC-A8CC-3536247A614B}" destId="{B6FE46F9-854A-4801-BCE5-8FE993ECFDF8}" srcOrd="0" destOrd="0" presId="urn:microsoft.com/office/officeart/2005/8/layout/vList4"/>
    <dgm:cxn modelId="{5F40CDE9-A47B-49C6-A60D-A7982319AD37}" type="presParOf" srcId="{A93D81F5-43C6-43FC-A8CC-3536247A614B}" destId="{5EA0FFCC-AF23-4487-86BF-3970FE68FB67}" srcOrd="1" destOrd="0" presId="urn:microsoft.com/office/officeart/2005/8/layout/vList4"/>
    <dgm:cxn modelId="{8B345163-E157-4D18-9ED0-3E6A827835AD}" type="presParOf" srcId="{A93D81F5-43C6-43FC-A8CC-3536247A614B}" destId="{439D30C0-F11F-4534-9042-EC1579FB5860}" srcOrd="2" destOrd="0" presId="urn:microsoft.com/office/officeart/2005/8/layout/vList4"/>
    <dgm:cxn modelId="{3B434486-9BEA-4247-A8A6-F8831AF11877}" type="presParOf" srcId="{07637A26-226D-446B-9DA4-536E39BBF2EF}" destId="{5AC0E125-C9C8-429E-963E-68436AB12E7A}" srcOrd="1" destOrd="0" presId="urn:microsoft.com/office/officeart/2005/8/layout/vList4"/>
    <dgm:cxn modelId="{A5911816-4F80-4C3D-AE84-BFA89597E1C2}" type="presParOf" srcId="{07637A26-226D-446B-9DA4-536E39BBF2EF}" destId="{CB235571-03D2-4074-858C-16140534F066}" srcOrd="2" destOrd="0" presId="urn:microsoft.com/office/officeart/2005/8/layout/vList4"/>
    <dgm:cxn modelId="{DEC3C57D-9F42-4C81-A417-24FCC68EE5C8}" type="presParOf" srcId="{CB235571-03D2-4074-858C-16140534F066}" destId="{828EE9F2-2355-416A-9EE6-E83C8432BB12}" srcOrd="0" destOrd="0" presId="urn:microsoft.com/office/officeart/2005/8/layout/vList4"/>
    <dgm:cxn modelId="{61A5B91E-70FB-4783-901F-F184948EE382}" type="presParOf" srcId="{CB235571-03D2-4074-858C-16140534F066}" destId="{8D6EF163-3E68-4563-BAE4-41A6DF8253EE}" srcOrd="1" destOrd="0" presId="urn:microsoft.com/office/officeart/2005/8/layout/vList4"/>
    <dgm:cxn modelId="{AF1728EF-45A8-47AC-A751-12AED1ED1792}" type="presParOf" srcId="{CB235571-03D2-4074-858C-16140534F066}" destId="{5FB25F87-DC42-442E-B8E6-0F1451FE401B}" srcOrd="2" destOrd="0" presId="urn:microsoft.com/office/officeart/2005/8/layout/vList4"/>
    <dgm:cxn modelId="{81802D93-59B0-4DC6-B986-1063E36897B5}" type="presParOf" srcId="{07637A26-226D-446B-9DA4-536E39BBF2EF}" destId="{6DB2FC8D-8098-45E3-9A76-8F150B5A307C}" srcOrd="3" destOrd="0" presId="urn:microsoft.com/office/officeart/2005/8/layout/vList4"/>
    <dgm:cxn modelId="{2BA12989-31C9-47B7-936A-F92B765336C4}" type="presParOf" srcId="{07637A26-226D-446B-9DA4-536E39BBF2EF}" destId="{0FF6E376-F779-496A-920A-F06A3E538B3A}" srcOrd="4" destOrd="0" presId="urn:microsoft.com/office/officeart/2005/8/layout/vList4"/>
    <dgm:cxn modelId="{A7A101CD-F425-4140-B8C9-50ED315FF224}" type="presParOf" srcId="{0FF6E376-F779-496A-920A-F06A3E538B3A}" destId="{58EBA015-AB26-40C9-9D26-DD580784B5FD}" srcOrd="0" destOrd="0" presId="urn:microsoft.com/office/officeart/2005/8/layout/vList4"/>
    <dgm:cxn modelId="{EA48612C-081E-4392-8861-CA0FD0D0B96F}" type="presParOf" srcId="{0FF6E376-F779-496A-920A-F06A3E538B3A}" destId="{6129A923-B5A8-4F92-B940-A151091CD264}" srcOrd="1" destOrd="0" presId="urn:microsoft.com/office/officeart/2005/8/layout/vList4"/>
    <dgm:cxn modelId="{1B4DF566-A118-4462-9CA1-8BC2C47A42F3}" type="presParOf" srcId="{0FF6E376-F779-496A-920A-F06A3E538B3A}" destId="{F9A788C2-8E7E-4CCF-BFA1-61B5EED8A42A}" srcOrd="2" destOrd="0" presId="urn:microsoft.com/office/officeart/2005/8/layout/vList4"/>
    <dgm:cxn modelId="{C2E9E05E-EA18-4613-AE00-D69C5FF38EE8}" type="presParOf" srcId="{07637A26-226D-446B-9DA4-536E39BBF2EF}" destId="{9073CC29-9E96-4D63-9A04-292A91DFB3E7}" srcOrd="5" destOrd="0" presId="urn:microsoft.com/office/officeart/2005/8/layout/vList4"/>
    <dgm:cxn modelId="{82880C30-B82A-4FF1-97A5-FFB4F5C5542A}" type="presParOf" srcId="{07637A26-226D-446B-9DA4-536E39BBF2EF}" destId="{902A31EC-2BD6-414F-9226-45203C158176}" srcOrd="6" destOrd="0" presId="urn:microsoft.com/office/officeart/2005/8/layout/vList4"/>
    <dgm:cxn modelId="{F0420051-7464-494C-89D9-C8F47A33C73F}" type="presParOf" srcId="{902A31EC-2BD6-414F-9226-45203C158176}" destId="{D78EBAE4-8D4C-4F93-9E33-90FAF06D1FE8}" srcOrd="0" destOrd="0" presId="urn:microsoft.com/office/officeart/2005/8/layout/vList4"/>
    <dgm:cxn modelId="{932A59F8-49A0-46FB-BB07-8E41E753C72B}" type="presParOf" srcId="{902A31EC-2BD6-414F-9226-45203C158176}" destId="{24549DFD-785C-472B-9CFF-D3FDEACCCAFC}" srcOrd="1" destOrd="0" presId="urn:microsoft.com/office/officeart/2005/8/layout/vList4"/>
    <dgm:cxn modelId="{2765A7B1-C3E6-40AF-9F6B-BAF4B8795E38}" type="presParOf" srcId="{902A31EC-2BD6-414F-9226-45203C158176}" destId="{CCF6FFD8-E6AE-42FF-BA53-DF4D3CCF3DB9}" srcOrd="2" destOrd="0" presId="urn:microsoft.com/office/officeart/2005/8/layout/vList4"/>
    <dgm:cxn modelId="{B96CFAFF-7862-4916-8051-7137BDE94C92}" type="presParOf" srcId="{07637A26-226D-446B-9DA4-536E39BBF2EF}" destId="{660B966D-2A46-47D4-8F50-EE4DAC4C9F11}" srcOrd="7" destOrd="0" presId="urn:microsoft.com/office/officeart/2005/8/layout/vList4"/>
    <dgm:cxn modelId="{A99776D4-FAC7-485F-A900-3E8CE6038C2C}" type="presParOf" srcId="{07637A26-226D-446B-9DA4-536E39BBF2EF}" destId="{16E1BA45-A1C7-4199-B02F-97CA4A30D09A}" srcOrd="8" destOrd="0" presId="urn:microsoft.com/office/officeart/2005/8/layout/vList4"/>
    <dgm:cxn modelId="{573920EA-1F23-4FD2-B97E-7C9C5F00ADA4}" type="presParOf" srcId="{16E1BA45-A1C7-4199-B02F-97CA4A30D09A}" destId="{43307BF7-3063-47A2-A881-CF23511F37D0}" srcOrd="0" destOrd="0" presId="urn:microsoft.com/office/officeart/2005/8/layout/vList4"/>
    <dgm:cxn modelId="{C9377B30-123B-4614-B0DF-B2623C4E1CA5}" type="presParOf" srcId="{16E1BA45-A1C7-4199-B02F-97CA4A30D09A}" destId="{E7BD59E9-861E-4A47-92B8-3A83BD78AE8A}" srcOrd="1" destOrd="0" presId="urn:microsoft.com/office/officeart/2005/8/layout/vList4"/>
    <dgm:cxn modelId="{CB041E82-729B-429F-B65F-FA3023D1F22F}" type="presParOf" srcId="{16E1BA45-A1C7-4199-B02F-97CA4A30D09A}" destId="{8BD9F728-A738-44C9-B647-C3AFA7FA4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FE46F9-854A-4801-BCE5-8FE993ECFDF8}">
      <dsp:nvSpPr>
        <dsp:cNvPr id="0" name=""/>
        <dsp:cNvSpPr/>
      </dsp:nvSpPr>
      <dsp:spPr>
        <a:xfrm>
          <a:off x="0" y="0"/>
          <a:ext cx="10972800" cy="94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n-lt"/>
              <a:cs typeface="Arial" pitchFamily="34" charset="0"/>
            </a:rPr>
            <a:t>Microcontrollers </a:t>
          </a:r>
          <a:endParaRPr lang="en-US" sz="1900" b="1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Arduino nano</a:t>
          </a:r>
          <a:endParaRPr lang="en-US" sz="1500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latin typeface="+mn-lt"/>
            <a:cs typeface="Arial" pitchFamily="34" charset="0"/>
          </a:endParaRPr>
        </a:p>
      </dsp:txBody>
      <dsp:txXfrm>
        <a:off x="2289549" y="0"/>
        <a:ext cx="8683250" cy="949896"/>
      </dsp:txXfrm>
    </dsp:sp>
    <dsp:sp modelId="{5EA0FFCC-AF23-4487-86BF-3970FE68FB67}">
      <dsp:nvSpPr>
        <dsp:cNvPr id="0" name=""/>
        <dsp:cNvSpPr/>
      </dsp:nvSpPr>
      <dsp:spPr>
        <a:xfrm>
          <a:off x="538850" y="94989"/>
          <a:ext cx="1306838" cy="7599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E9F2-2355-416A-9EE6-E83C8432BB12}">
      <dsp:nvSpPr>
        <dsp:cNvPr id="0" name=""/>
        <dsp:cNvSpPr/>
      </dsp:nvSpPr>
      <dsp:spPr>
        <a:xfrm>
          <a:off x="0" y="1044885"/>
          <a:ext cx="10972800" cy="94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n-lt"/>
              <a:cs typeface="Arial" pitchFamily="34" charset="0"/>
            </a:rPr>
            <a:t>Sensors and Modules</a:t>
          </a:r>
          <a:endParaRPr lang="en-US" sz="1900" b="1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Sensors: Pulse, </a:t>
          </a:r>
          <a:r>
            <a:rPr lang="en-IN" sz="1500" kern="1200" dirty="0" err="1" smtClean="0">
              <a:latin typeface="+mn-lt"/>
              <a:cs typeface="Arial" pitchFamily="34" charset="0"/>
            </a:rPr>
            <a:t>Oximeter</a:t>
          </a:r>
          <a:r>
            <a:rPr lang="en-IN" sz="1500" kern="1200" dirty="0" smtClean="0">
              <a:latin typeface="+mn-lt"/>
              <a:cs typeface="Arial" pitchFamily="34" charset="0"/>
            </a:rPr>
            <a:t>, Temperature </a:t>
          </a:r>
          <a:endParaRPr lang="en-US" sz="1500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Modules: NRF24L01, GPS, GSM</a:t>
          </a:r>
          <a:endParaRPr lang="en-US" sz="1500" kern="1200" dirty="0">
            <a:latin typeface="+mn-lt"/>
            <a:cs typeface="Arial" pitchFamily="34" charset="0"/>
          </a:endParaRPr>
        </a:p>
      </dsp:txBody>
      <dsp:txXfrm>
        <a:off x="2289549" y="1044885"/>
        <a:ext cx="8683250" cy="949896"/>
      </dsp:txXfrm>
    </dsp:sp>
    <dsp:sp modelId="{8D6EF163-3E68-4563-BAE4-41A6DF8253EE}">
      <dsp:nvSpPr>
        <dsp:cNvPr id="0" name=""/>
        <dsp:cNvSpPr/>
      </dsp:nvSpPr>
      <dsp:spPr>
        <a:xfrm>
          <a:off x="632975" y="1139875"/>
          <a:ext cx="1118589" cy="7599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BA015-AB26-40C9-9D26-DD580784B5FD}">
      <dsp:nvSpPr>
        <dsp:cNvPr id="0" name=""/>
        <dsp:cNvSpPr/>
      </dsp:nvSpPr>
      <dsp:spPr>
        <a:xfrm>
          <a:off x="0" y="2089771"/>
          <a:ext cx="10972800" cy="94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n-lt"/>
              <a:cs typeface="Arial" pitchFamily="34" charset="0"/>
            </a:rPr>
            <a:t>Communication</a:t>
          </a:r>
          <a:endParaRPr lang="en-US" sz="1900" b="1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MANET</a:t>
          </a:r>
          <a:endParaRPr lang="en-US" sz="1500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Public network (backup for emergency cases)</a:t>
          </a:r>
          <a:endParaRPr lang="en-US" sz="1500" kern="1200" dirty="0">
            <a:latin typeface="+mn-lt"/>
            <a:cs typeface="Arial" pitchFamily="34" charset="0"/>
          </a:endParaRPr>
        </a:p>
      </dsp:txBody>
      <dsp:txXfrm>
        <a:off x="2289549" y="2089771"/>
        <a:ext cx="8683250" cy="949896"/>
      </dsp:txXfrm>
    </dsp:sp>
    <dsp:sp modelId="{6129A923-B5A8-4F92-B940-A151091CD264}">
      <dsp:nvSpPr>
        <dsp:cNvPr id="0" name=""/>
        <dsp:cNvSpPr/>
      </dsp:nvSpPr>
      <dsp:spPr>
        <a:xfrm>
          <a:off x="597971" y="2184761"/>
          <a:ext cx="1188595" cy="7599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EBAE4-8D4C-4F93-9E33-90FAF06D1FE8}">
      <dsp:nvSpPr>
        <dsp:cNvPr id="0" name=""/>
        <dsp:cNvSpPr/>
      </dsp:nvSpPr>
      <dsp:spPr>
        <a:xfrm>
          <a:off x="0" y="3134657"/>
          <a:ext cx="10972800" cy="94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n-lt"/>
              <a:cs typeface="Arial" pitchFamily="34" charset="0"/>
            </a:rPr>
            <a:t>Database </a:t>
          </a:r>
          <a:endParaRPr lang="en-US" sz="1900" b="1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Google firebase</a:t>
          </a:r>
          <a:endParaRPr lang="en-US" sz="1500" kern="1200" dirty="0">
            <a:latin typeface="+mn-lt"/>
            <a:cs typeface="Arial" pitchFamily="34" charset="0"/>
          </a:endParaRPr>
        </a:p>
      </dsp:txBody>
      <dsp:txXfrm>
        <a:off x="2289549" y="3134657"/>
        <a:ext cx="8683250" cy="949896"/>
      </dsp:txXfrm>
    </dsp:sp>
    <dsp:sp modelId="{24549DFD-785C-472B-9CFF-D3FDEACCCAFC}">
      <dsp:nvSpPr>
        <dsp:cNvPr id="0" name=""/>
        <dsp:cNvSpPr/>
      </dsp:nvSpPr>
      <dsp:spPr>
        <a:xfrm>
          <a:off x="592639" y="3229646"/>
          <a:ext cx="1199261" cy="7599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7BF7-3063-47A2-A881-CF23511F37D0}">
      <dsp:nvSpPr>
        <dsp:cNvPr id="0" name=""/>
        <dsp:cNvSpPr/>
      </dsp:nvSpPr>
      <dsp:spPr>
        <a:xfrm>
          <a:off x="0" y="4179543"/>
          <a:ext cx="10972800" cy="94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+mn-lt"/>
              <a:cs typeface="Arial" pitchFamily="34" charset="0"/>
            </a:rPr>
            <a:t>Language</a:t>
          </a:r>
          <a:endParaRPr lang="en-US" sz="1900" b="1" kern="1200" dirty="0">
            <a:latin typeface="+mn-lt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+mn-lt"/>
              <a:cs typeface="Arial" pitchFamily="34" charset="0"/>
            </a:rPr>
            <a:t>C++</a:t>
          </a:r>
          <a:endParaRPr lang="en-US" sz="1500" kern="1200" dirty="0">
            <a:latin typeface="+mn-lt"/>
            <a:cs typeface="Arial" pitchFamily="34" charset="0"/>
          </a:endParaRPr>
        </a:p>
      </dsp:txBody>
      <dsp:txXfrm>
        <a:off x="2289549" y="4179543"/>
        <a:ext cx="8683250" cy="949896"/>
      </dsp:txXfrm>
    </dsp:sp>
    <dsp:sp modelId="{E7BD59E9-861E-4A47-92B8-3A83BD78AE8A}">
      <dsp:nvSpPr>
        <dsp:cNvPr id="0" name=""/>
        <dsp:cNvSpPr/>
      </dsp:nvSpPr>
      <dsp:spPr>
        <a:xfrm>
          <a:off x="597971" y="4274532"/>
          <a:ext cx="1188595" cy="7599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080628-349D-479F-9EAD-1E2541AED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9117" r="9089" b="8960"/>
          <a:stretch/>
        </p:blipFill>
        <p:spPr>
          <a:xfrm rot="10800000">
            <a:off x="365556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=""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" y="0"/>
            <a:ext cx="933920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4E23CC-B93C-4E98-9097-AA59A7C2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42248" cy="320413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Soldier Strap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0301F8-8248-48CB-AAEC-F238CF90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6"/>
            <a:ext cx="7766131" cy="1208141"/>
          </a:xfrm>
        </p:spPr>
        <p:txBody>
          <a:bodyPr>
            <a:normAutofit/>
          </a:bodyPr>
          <a:lstStyle/>
          <a:p>
            <a:r>
              <a:rPr lang="en-US" sz="3200" dirty="0"/>
              <a:t>Security and Surveillance</a:t>
            </a:r>
            <a:endParaRPr lang="en-IN" sz="3200" dirty="0"/>
          </a:p>
        </p:txBody>
      </p:sp>
      <p:sp>
        <p:nvSpPr>
          <p:cNvPr id="31" name="Rectangle 25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31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32069-0095-4C48-9029-AE5F005C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1143000"/>
            <a:ext cx="10972800" cy="1411514"/>
          </a:xfrm>
          <a:ln w="63500" cap="flat" cmpd="tri"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plastic"/>
        </p:spPr>
        <p:txBody>
          <a:bodyPr>
            <a:noAutofit/>
          </a:bodyPr>
          <a:lstStyle/>
          <a:p>
            <a:r>
              <a:rPr lang="en-US" sz="1800" b="1" dirty="0"/>
              <a:t>Domain Bucket : </a:t>
            </a:r>
            <a:r>
              <a:rPr lang="en-US" sz="1800" dirty="0"/>
              <a:t>Security and Surveillance 			</a:t>
            </a:r>
            <a:r>
              <a:rPr lang="en-US" sz="1800" b="1" dirty="0"/>
              <a:t>Category :</a:t>
            </a:r>
            <a:r>
              <a:rPr lang="en-US" sz="1800" dirty="0"/>
              <a:t> Hardware</a:t>
            </a:r>
            <a:br>
              <a:rPr lang="en-US" sz="1800" dirty="0"/>
            </a:br>
            <a:r>
              <a:rPr lang="en-US" sz="1800" b="1" dirty="0"/>
              <a:t>Organization : </a:t>
            </a:r>
            <a:r>
              <a:rPr lang="en-US" sz="1800" dirty="0" err="1"/>
              <a:t>Dte</a:t>
            </a:r>
            <a:r>
              <a:rPr lang="en-US" sz="1800" dirty="0"/>
              <a:t> of IT and cyber </a:t>
            </a:r>
            <a:r>
              <a:rPr lang="en-US" sz="1800" dirty="0" smtClean="0"/>
              <a:t>security, DRDO</a:t>
            </a:r>
            <a:r>
              <a:rPr lang="en-US" sz="1800" dirty="0"/>
              <a:t>		</a:t>
            </a:r>
            <a:r>
              <a:rPr lang="en-US" sz="1800" b="1" dirty="0"/>
              <a:t>Problem Code : </a:t>
            </a:r>
            <a:r>
              <a:rPr lang="en-US" sz="1800" dirty="0"/>
              <a:t>CK48</a:t>
            </a:r>
            <a:br>
              <a:rPr lang="en-US" sz="1800" dirty="0"/>
            </a:br>
            <a:r>
              <a:rPr lang="en-US" sz="1800" b="1" dirty="0"/>
              <a:t>Team Name : </a:t>
            </a:r>
            <a:r>
              <a:rPr lang="en-US" sz="1800" dirty="0"/>
              <a:t>The Improvisers</a:t>
            </a:r>
            <a:br>
              <a:rPr lang="en-US" sz="1800" dirty="0"/>
            </a:br>
            <a:r>
              <a:rPr lang="en-US" sz="1800" b="1" dirty="0"/>
              <a:t>Team Leader Name : </a:t>
            </a:r>
            <a:r>
              <a:rPr lang="en-US" sz="1800" dirty="0" err="1"/>
              <a:t>Tejas</a:t>
            </a:r>
            <a:r>
              <a:rPr lang="en-US" sz="1800" dirty="0"/>
              <a:t> </a:t>
            </a:r>
            <a:r>
              <a:rPr lang="en-US" sz="1800" dirty="0" err="1"/>
              <a:t>Phalod</a:t>
            </a:r>
            <a:r>
              <a:rPr lang="en-US" sz="1800" dirty="0"/>
              <a:t>				</a:t>
            </a:r>
            <a:r>
              <a:rPr lang="en-US" sz="1800" b="1" dirty="0"/>
              <a:t>College Code : </a:t>
            </a:r>
            <a:r>
              <a:rPr lang="en-US" sz="1800" dirty="0"/>
              <a:t>C-19946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CCC4F2-7B97-4F02-B5E3-E7B2E8F2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478024"/>
            <a:ext cx="10755376" cy="369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b="1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IDEA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Most of the soldiers 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very basic gadgets for communication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purposes.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this smart digital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world they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are in a dire need of upgradation. They need  something advanced,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versatile 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project aims for advancement in communication and surveillance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designing a gadget which is fast, versatile and user friendly.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Our product is a tracker which monitors a soldier’s geolocation and vital health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and keeps the base updated about their activities.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899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1" y="457200"/>
            <a:ext cx="10972800" cy="1066800"/>
          </a:xfrm>
        </p:spPr>
        <p:txBody>
          <a:bodyPr/>
          <a:lstStyle/>
          <a:p>
            <a:r>
              <a:rPr lang="en-IN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1" y="1698093"/>
            <a:ext cx="10972800" cy="4760763"/>
          </a:xfrm>
        </p:spPr>
        <p:txBody>
          <a:bodyPr numCol="1">
            <a:normAutofit/>
          </a:bodyPr>
          <a:lstStyle/>
          <a:p>
            <a:r>
              <a:rPr lang="en-IN" sz="2400" dirty="0" smtClean="0"/>
              <a:t>Our product is a strap which tracks the</a:t>
            </a:r>
          </a:p>
          <a:p>
            <a:pPr>
              <a:buNone/>
            </a:pPr>
            <a:r>
              <a:rPr lang="en-IN" sz="2400" dirty="0" smtClean="0"/>
              <a:t> movements of soldiers using GPS functionality</a:t>
            </a:r>
          </a:p>
          <a:p>
            <a:pPr>
              <a:buNone/>
            </a:pPr>
            <a:r>
              <a:rPr lang="en-IN" sz="2400" dirty="0" smtClean="0"/>
              <a:t> to maintain a proper location timeline.</a:t>
            </a:r>
          </a:p>
          <a:p>
            <a:r>
              <a:rPr lang="en-IN" sz="2400" dirty="0" smtClean="0"/>
              <a:t>It records vital body parameters such</a:t>
            </a:r>
          </a:p>
          <a:p>
            <a:pPr>
              <a:buNone/>
            </a:pPr>
            <a:r>
              <a:rPr lang="en-IN" sz="2400" dirty="0" smtClean="0"/>
              <a:t> as- heart rate, temperature and oxygen content.</a:t>
            </a:r>
          </a:p>
          <a:p>
            <a:r>
              <a:rPr lang="en-IN" sz="2400" dirty="0" smtClean="0"/>
              <a:t>Pre-programmed buttons are provided </a:t>
            </a:r>
            <a:r>
              <a:rPr lang="en-IN" sz="2400" b="1" dirty="0" smtClean="0"/>
              <a:t>for quick communication </a:t>
            </a:r>
            <a:r>
              <a:rPr lang="en-IN" sz="2400" dirty="0" smtClean="0"/>
              <a:t>among the soldiers and the base camp.</a:t>
            </a:r>
          </a:p>
          <a:p>
            <a:r>
              <a:rPr lang="en-IN" sz="2400" dirty="0" smtClean="0"/>
              <a:t>MANET type communication makes the device independent of any satellite for communication.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  <p:pic>
        <p:nvPicPr>
          <p:cNvPr id="5" name="Picture 2" descr="C:\Users\tejas\Desktop\sih\pictures\8G5SU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993" y="1364342"/>
            <a:ext cx="4458607" cy="2291216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3479"/>
            <a:ext cx="10972800" cy="3048292"/>
          </a:xfrm>
        </p:spPr>
        <p:txBody>
          <a:bodyPr/>
          <a:lstStyle/>
          <a:p>
            <a:r>
              <a:rPr lang="en-IN" sz="2400" dirty="0" smtClean="0"/>
              <a:t>The soldier has to login every 24 hours to confirm his identity and make sure that he is the one operating the device.</a:t>
            </a:r>
          </a:p>
          <a:p>
            <a:r>
              <a:rPr lang="en-IN" sz="2400" dirty="0" smtClean="0"/>
              <a:t>LCD display provided makes the strap very </a:t>
            </a:r>
            <a:r>
              <a:rPr lang="en-IN" sz="2400" b="1" dirty="0" smtClean="0"/>
              <a:t>easy to operate </a:t>
            </a:r>
            <a:r>
              <a:rPr lang="en-IN" sz="2400" dirty="0" smtClean="0"/>
              <a:t>and helps in reading the message transmitted by the base or a nearby soldier in need.</a:t>
            </a:r>
          </a:p>
          <a:p>
            <a:r>
              <a:rPr lang="en-IN" sz="2400" dirty="0" smtClean="0"/>
              <a:t>The device will be having a </a:t>
            </a:r>
            <a:r>
              <a:rPr lang="en-IN" sz="2400" b="1" dirty="0" smtClean="0"/>
              <a:t>timer</a:t>
            </a:r>
            <a:r>
              <a:rPr lang="en-IN" sz="2400" dirty="0" smtClean="0"/>
              <a:t> for operating it for a designated time period and then put the device into </a:t>
            </a:r>
            <a:r>
              <a:rPr lang="en-IN" sz="2400" b="1" dirty="0" smtClean="0"/>
              <a:t>sleep mode to save battery.</a:t>
            </a:r>
          </a:p>
          <a:p>
            <a:r>
              <a:rPr lang="en-IN" sz="2400" dirty="0" smtClean="0"/>
              <a:t>The data gathered will be uploaded to the </a:t>
            </a:r>
            <a:r>
              <a:rPr lang="en-IN" sz="2400" b="1" dirty="0" smtClean="0"/>
              <a:t>cloud</a:t>
            </a:r>
            <a:r>
              <a:rPr lang="en-IN" sz="2400" dirty="0" smtClean="0"/>
              <a:t> from the base camp.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5548" y="3650342"/>
            <a:ext cx="4723997" cy="320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tejas\Desktop\sih\pictures\Cap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743" y="3791177"/>
            <a:ext cx="3657600" cy="272415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71" y="605976"/>
            <a:ext cx="8897257" cy="453567"/>
          </a:xfrm>
        </p:spPr>
        <p:txBody>
          <a:bodyPr>
            <a:noAutofit/>
          </a:bodyPr>
          <a:lstStyle/>
          <a:p>
            <a:r>
              <a:rPr lang="en-IN" b="1" dirty="0" smtClean="0"/>
              <a:t>USE CASE DIAGRAM</a:t>
            </a:r>
            <a:endParaRPr lang="en-US" b="1" dirty="0"/>
          </a:p>
        </p:txBody>
      </p:sp>
      <p:pic>
        <p:nvPicPr>
          <p:cNvPr id="8" name="Content Placeholder 7" descr="Untitled Diagram (1)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8200" y="1240315"/>
            <a:ext cx="9158862" cy="5276599"/>
          </a:xfr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7" y="457200"/>
            <a:ext cx="10972800" cy="1066800"/>
          </a:xfrm>
        </p:spPr>
        <p:txBody>
          <a:bodyPr/>
          <a:lstStyle/>
          <a:p>
            <a:r>
              <a:rPr lang="en-IN" b="1" dirty="0" smtClean="0"/>
              <a:t>TECHNOLOGY STACK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9942" y="1483005"/>
          <a:ext cx="10972800" cy="513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58" y="431800"/>
            <a:ext cx="10972800" cy="1066800"/>
          </a:xfrm>
        </p:spPr>
        <p:txBody>
          <a:bodyPr/>
          <a:lstStyle/>
          <a:p>
            <a:r>
              <a:rPr lang="en-IN" b="1" dirty="0" smtClean="0"/>
              <a:t>DEPENDENCIES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58" y="1378568"/>
            <a:ext cx="10972800" cy="479261"/>
          </a:xfrm>
        </p:spPr>
        <p:txBody>
          <a:bodyPr>
            <a:normAutofit/>
          </a:bodyPr>
          <a:lstStyle/>
          <a:p>
            <a:r>
              <a:rPr lang="en-IN" sz="2200" dirty="0" smtClean="0">
                <a:cs typeface="Arial" pitchFamily="34" charset="0"/>
              </a:rPr>
              <a:t>Google Maps</a:t>
            </a:r>
          </a:p>
          <a:p>
            <a:endParaRPr lang="en-IN" dirty="0" smtClean="0">
              <a:cs typeface="Arial" pitchFamily="34" charset="0"/>
            </a:endParaRPr>
          </a:p>
          <a:p>
            <a:endParaRPr lang="en-IN" dirty="0" smtClean="0">
              <a:cs typeface="Arial" pitchFamily="34" charset="0"/>
            </a:endParaRPr>
          </a:p>
          <a:p>
            <a:endParaRPr lang="en-IN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6858" y="1774371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STOPPER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6858" y="2779194"/>
            <a:ext cx="10972800" cy="93646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No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firewall for MANET communication, hence security features are constraint.</a:t>
            </a: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IN" sz="2800" dirty="0" smtClean="0">
                <a:cs typeface="Arial" pitchFamily="34" charset="0"/>
              </a:rPr>
              <a:t>Ideas are being implemented to make the device secure</a:t>
            </a:r>
            <a:endParaRPr kumimoji="0" lang="en-I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6858" y="3508829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6858" y="4412052"/>
            <a:ext cx="10972800" cy="19887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Tejas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IN" sz="2800" dirty="0" err="1" smtClean="0">
                <a:cs typeface="Arial" pitchFamily="34" charset="0"/>
              </a:rPr>
              <a:t>Mayank</a:t>
            </a:r>
            <a:r>
              <a:rPr lang="en-IN" sz="2800" dirty="0" smtClean="0">
                <a:cs typeface="Arial" pitchFamily="34" charset="0"/>
              </a:rPr>
              <a:t>  Jain</a:t>
            </a: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IN" sz="2800" dirty="0" err="1" smtClean="0">
                <a:cs typeface="Arial" pitchFamily="34" charset="0"/>
              </a:rPr>
              <a:t>Rajath</a:t>
            </a:r>
            <a:r>
              <a:rPr lang="en-IN" sz="2800" dirty="0" smtClean="0">
                <a:cs typeface="Arial" pitchFamily="34" charset="0"/>
              </a:rPr>
              <a:t> </a:t>
            </a:r>
            <a:r>
              <a:rPr lang="en-IN" sz="2800" dirty="0" err="1" smtClean="0">
                <a:cs typeface="Arial" pitchFamily="34" charset="0"/>
              </a:rPr>
              <a:t>Pathak</a:t>
            </a:r>
            <a:endParaRPr lang="en-IN" sz="2800" dirty="0" smtClean="0">
              <a:cs typeface="Arial" pitchFamily="34" charset="0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Shreya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IN" sz="2800" dirty="0" err="1" smtClean="0">
                <a:cs typeface="Arial" pitchFamily="34" charset="0"/>
              </a:rPr>
              <a:t>Varun</a:t>
            </a:r>
            <a:endParaRPr lang="en-IN" sz="2800" dirty="0" smtClean="0">
              <a:cs typeface="Arial" pitchFamily="34" charset="0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IN" sz="2800" dirty="0" err="1" smtClean="0">
                <a:cs typeface="Arial" pitchFamily="34" charset="0"/>
              </a:rPr>
              <a:t>Pranay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764</TotalTime>
  <Words>332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Soldier Strap</vt:lpstr>
      <vt:lpstr>Domain Bucket : Security and Surveillance    Category : Hardware Organization : Dte of IT and cyber security, DRDO  Problem Code : CK48 Team Name : The Improvisers Team Leader Name : Tejas Phalod    College Code : C-19946</vt:lpstr>
      <vt:lpstr>SOLUTION</vt:lpstr>
      <vt:lpstr>Slide 4</vt:lpstr>
      <vt:lpstr>USE CASE DIAGRAM</vt:lpstr>
      <vt:lpstr>TECHNOLOGY STACK</vt:lpstr>
      <vt:lpstr>DEPENDENCIES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Soldier Strap</dc:title>
  <dc:creator>tanmay thakur</dc:creator>
  <cp:lastModifiedBy>tejas phalod</cp:lastModifiedBy>
  <cp:revision>84</cp:revision>
  <dcterms:created xsi:type="dcterms:W3CDTF">2020-01-18T06:49:58Z</dcterms:created>
  <dcterms:modified xsi:type="dcterms:W3CDTF">2020-01-21T04:42:07Z</dcterms:modified>
</cp:coreProperties>
</file>