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9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0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5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44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39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15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60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2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9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9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5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6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5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6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1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9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02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747" y="418450"/>
            <a:ext cx="7510506" cy="2344883"/>
          </a:xfrm>
        </p:spPr>
        <p:txBody>
          <a:bodyPr>
            <a:normAutofit/>
          </a:bodyPr>
          <a:lstStyle/>
          <a:p>
            <a:r>
              <a:rPr dirty="0" err="1"/>
              <a:t>SmartCrop</a:t>
            </a:r>
            <a:r>
              <a:rPr dirty="0"/>
              <a:t> – Data-Driven Crop Recommendation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847" y="2899064"/>
            <a:ext cx="8062220" cy="3206244"/>
          </a:xfrm>
        </p:spPr>
        <p:txBody>
          <a:bodyPr>
            <a:noAutofit/>
          </a:bodyPr>
          <a:lstStyle/>
          <a:p>
            <a:pPr algn="l"/>
            <a:r>
              <a:rPr lang="en-IN" sz="1600" dirty="0"/>
              <a:t>Enhancing Agricultural Productivity through Data-Driven Insights</a:t>
            </a:r>
          </a:p>
          <a:p>
            <a:pPr algn="l"/>
            <a:endParaRPr lang="en-IN" sz="1600" dirty="0"/>
          </a:p>
          <a:p>
            <a:pPr algn="l"/>
            <a:r>
              <a:rPr lang="en-IN" sz="1600" dirty="0"/>
              <a:t>Presented by: Rajatha M </a:t>
            </a:r>
            <a:r>
              <a:rPr lang="en-IN" sz="1600" dirty="0" err="1"/>
              <a:t>Deshmuk</a:t>
            </a:r>
            <a:endParaRPr lang="en-IN" sz="1600" dirty="0"/>
          </a:p>
          <a:p>
            <a:pPr marL="0" indent="0" algn="l">
              <a:buNone/>
            </a:pPr>
            <a:r>
              <a:rPr lang="en-IN" sz="1600" dirty="0"/>
              <a:t>		       Pranav M S</a:t>
            </a:r>
          </a:p>
          <a:p>
            <a:pPr marL="0" indent="0" algn="l">
              <a:buNone/>
            </a:pPr>
            <a:r>
              <a:rPr lang="en-IN" sz="1600" dirty="0"/>
              <a:t>		       Rajkumar B M</a:t>
            </a:r>
          </a:p>
          <a:p>
            <a:pPr marL="0" indent="0" algn="l">
              <a:buNone/>
            </a:pPr>
            <a:r>
              <a:rPr lang="en-IN" sz="1600" dirty="0"/>
              <a:t>	                Thejas G B</a:t>
            </a:r>
          </a:p>
          <a:p>
            <a:pPr marL="0" indent="0" algn="l">
              <a:buNone/>
            </a:pPr>
            <a:r>
              <a:rPr lang="en-IN" sz="1600" dirty="0"/>
              <a:t>				    </a:t>
            </a:r>
          </a:p>
          <a:p>
            <a:pPr algn="l"/>
            <a:r>
              <a:rPr lang="en-IN" sz="1600" dirty="0"/>
              <a:t>Date: 22/04/2025</a:t>
            </a:r>
            <a:endParaRPr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BB0E7-4945-2B39-2152-91635040C212}"/>
              </a:ext>
            </a:extLst>
          </p:cNvPr>
          <p:cNvSpPr txBox="1"/>
          <p:nvPr/>
        </p:nvSpPr>
        <p:spPr>
          <a:xfrm>
            <a:off x="3853258" y="3564469"/>
            <a:ext cx="1215397" cy="15228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4NI22IS165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4NI22IS151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4NI22IS164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4NI22IS250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Challenge: Inconsistent data | Solution: Preprocessing and data cleaning</a:t>
            </a:r>
          </a:p>
          <a:p>
            <a:r>
              <a:rPr dirty="0"/>
              <a:t>Challenge: Diverse soil/climate types | Solution: Region-based model tuning</a:t>
            </a:r>
          </a:p>
          <a:p>
            <a:r>
              <a:rPr dirty="0"/>
              <a:t>Challenge: Accessibility | Solution: </a:t>
            </a:r>
            <a:r>
              <a:rPr lang="en-IN" dirty="0"/>
              <a:t>Simple website with minimum data inputs.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797627"/>
            <a:ext cx="7511472" cy="2517196"/>
          </a:xfrm>
        </p:spPr>
        <p:txBody>
          <a:bodyPr/>
          <a:lstStyle/>
          <a:p>
            <a:r>
              <a:rPr dirty="0"/>
              <a:t>Help us revolutionize agriculture using AI.</a:t>
            </a:r>
          </a:p>
          <a:p>
            <a:r>
              <a:rPr dirty="0"/>
              <a:t>Let’s build a smarter, data-driven future for our farmers!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C478-01CB-0710-B80F-BBB993325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63" y="325085"/>
            <a:ext cx="7511473" cy="1312480"/>
          </a:xfrm>
        </p:spPr>
        <p:txBody>
          <a:bodyPr/>
          <a:lstStyle/>
          <a:p>
            <a:r>
              <a:rPr lang="en-IN" dirty="0"/>
              <a:t>Sample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CAB8F-C60B-27DE-597B-152D5C4B6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63" y="1713765"/>
            <a:ext cx="7511472" cy="4041162"/>
          </a:xfrm>
        </p:spPr>
        <p:txBody>
          <a:bodyPr/>
          <a:lstStyle/>
          <a:p>
            <a:r>
              <a:rPr lang="en-IN" dirty="0"/>
              <a:t>Input:- </a:t>
            </a:r>
          </a:p>
          <a:p>
            <a:pPr marL="0" indent="0">
              <a:buNone/>
            </a:pPr>
            <a:r>
              <a:rPr lang="en-IN" dirty="0"/>
              <a:t>	nitrogen - 80</a:t>
            </a:r>
          </a:p>
          <a:p>
            <a:pPr marL="0" indent="0">
              <a:buNone/>
            </a:pPr>
            <a:r>
              <a:rPr lang="en-IN" dirty="0"/>
              <a:t>	phosphorus - 50</a:t>
            </a:r>
          </a:p>
          <a:p>
            <a:pPr marL="0" indent="0">
              <a:buNone/>
            </a:pPr>
            <a:r>
              <a:rPr lang="en-IN" dirty="0"/>
              <a:t>	potassium - 40</a:t>
            </a:r>
          </a:p>
          <a:p>
            <a:pPr marL="0" indent="0">
              <a:buNone/>
            </a:pPr>
            <a:r>
              <a:rPr lang="en-IN" dirty="0"/>
              <a:t>	temperature - 22</a:t>
            </a:r>
          </a:p>
          <a:p>
            <a:pPr marL="0" indent="0">
              <a:buNone/>
            </a:pPr>
            <a:r>
              <a:rPr lang="en-IN" dirty="0"/>
              <a:t>	humidity - 80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ph</a:t>
            </a:r>
            <a:r>
              <a:rPr lang="en-IN" dirty="0"/>
              <a:t> - 6</a:t>
            </a:r>
          </a:p>
          <a:p>
            <a:pPr marL="0" indent="0">
              <a:buNone/>
            </a:pPr>
            <a:r>
              <a:rPr lang="en-IN" dirty="0"/>
              <a:t>	rainfall – 202</a:t>
            </a:r>
          </a:p>
          <a:p>
            <a:r>
              <a:rPr lang="en-IN" dirty="0"/>
              <a:t>Output:-</a:t>
            </a:r>
          </a:p>
          <a:p>
            <a:pPr marL="0" indent="0">
              <a:buNone/>
            </a:pPr>
            <a:r>
              <a:rPr lang="en-IN" dirty="0"/>
              <a:t>	the best crop to be cultivated is rice</a:t>
            </a:r>
          </a:p>
        </p:txBody>
      </p:sp>
    </p:spTree>
    <p:extLst>
      <p:ext uri="{BB962C8B-B14F-4D97-AF65-F5344CB8AC3E}">
        <p14:creationId xmlns:p14="http://schemas.microsoft.com/office/powerpoint/2010/main" val="382673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180" y="1908498"/>
            <a:ext cx="7511472" cy="2984787"/>
          </a:xfrm>
        </p:spPr>
        <p:txBody>
          <a:bodyPr>
            <a:normAutofit/>
          </a:bodyPr>
          <a:lstStyle/>
          <a:p>
            <a:r>
              <a:rPr sz="1900" dirty="0"/>
              <a:t>Farmers often rely on traditional methods for crop selection, which may not reflect changing soil, climate, and weather conditions. This leads to reduced yield and economic losses.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139" y="1797626"/>
            <a:ext cx="7511472" cy="2984787"/>
          </a:xfrm>
        </p:spPr>
        <p:txBody>
          <a:bodyPr/>
          <a:lstStyle/>
          <a:p>
            <a:r>
              <a:rPr dirty="0"/>
              <a:t>A Machine Learning-based recommendation system that analyzes soil health, weather, and rainfall data to suggest the most suitable crop for a given region.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F7529-C30A-ADCB-5F9F-720B2FF69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A1AC8-F382-3409-258A-1AC47BEE9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48" y="1942364"/>
            <a:ext cx="7511472" cy="3324993"/>
          </a:xfrm>
        </p:spPr>
        <p:txBody>
          <a:bodyPr/>
          <a:lstStyle/>
          <a:p>
            <a:r>
              <a:rPr lang="en-US" dirty="0"/>
              <a:t>Recommend the Most Suitable Crop</a:t>
            </a:r>
          </a:p>
          <a:p>
            <a:r>
              <a:rPr lang="en-IN" dirty="0"/>
              <a:t>Maximize Crop Profitability</a:t>
            </a:r>
            <a:endParaRPr lang="en-US" dirty="0"/>
          </a:p>
          <a:p>
            <a:r>
              <a:rPr lang="en-IN" dirty="0"/>
              <a:t>Adapt to Climate Conditions</a:t>
            </a:r>
            <a:endParaRPr lang="en-US" dirty="0"/>
          </a:p>
          <a:p>
            <a:r>
              <a:rPr lang="en-IN" dirty="0"/>
              <a:t>Regional Specificity</a:t>
            </a:r>
            <a:endParaRPr lang="en-US" dirty="0"/>
          </a:p>
          <a:p>
            <a:r>
              <a:rPr lang="en-IN" dirty="0"/>
              <a:t>Increase Productivity and Sustainability</a:t>
            </a:r>
          </a:p>
        </p:txBody>
      </p:sp>
    </p:spTree>
    <p:extLst>
      <p:ext uri="{BB962C8B-B14F-4D97-AF65-F5344CB8AC3E}">
        <p14:creationId xmlns:p14="http://schemas.microsoft.com/office/powerpoint/2010/main" val="395565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Innovation / Uniqueness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139" y="1745672"/>
            <a:ext cx="7511472" cy="2752757"/>
          </a:xfrm>
        </p:spPr>
        <p:txBody>
          <a:bodyPr/>
          <a:lstStyle/>
          <a:p>
            <a:pPr marL="0" indent="0">
              <a:buNone/>
            </a:pPr>
            <a:endParaRPr b="1" dirty="0"/>
          </a:p>
          <a:p>
            <a:r>
              <a:rPr b="1" dirty="0"/>
              <a:t> Real-time crop recommendations via a mobile/web interface.</a:t>
            </a:r>
          </a:p>
          <a:p>
            <a:r>
              <a:rPr b="1" dirty="0"/>
              <a:t> Uses ensemble ML models for accurate prediction.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830" y="1408419"/>
            <a:ext cx="7511472" cy="4041162"/>
          </a:xfrm>
        </p:spPr>
        <p:txBody>
          <a:bodyPr/>
          <a:lstStyle/>
          <a:p>
            <a:r>
              <a:rPr dirty="0"/>
              <a:t> Frontend:</a:t>
            </a:r>
            <a:r>
              <a:rPr lang="en-US" dirty="0"/>
              <a:t> BASIC HTML</a:t>
            </a:r>
            <a:endParaRPr dirty="0"/>
          </a:p>
          <a:p>
            <a:r>
              <a:rPr dirty="0"/>
              <a:t> Backend: Python (Flask)</a:t>
            </a:r>
          </a:p>
          <a:p>
            <a:r>
              <a:rPr dirty="0"/>
              <a:t> ML Models: Random Forest, SVM, KNN</a:t>
            </a:r>
            <a:r>
              <a:rPr lang="en-US" dirty="0"/>
              <a:t>, NAÏVE BAYES</a:t>
            </a:r>
            <a:endParaRPr dirty="0"/>
          </a:p>
          <a:p>
            <a:r>
              <a:rPr dirty="0"/>
              <a:t> Deployment: Cloud (AWS/GCP)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048" y="1975107"/>
            <a:ext cx="7511472" cy="2974396"/>
          </a:xfrm>
        </p:spPr>
        <p:txBody>
          <a:bodyPr/>
          <a:lstStyle/>
          <a:p>
            <a:r>
              <a:rPr dirty="0"/>
              <a:t>1. User inputs soil and environmental data</a:t>
            </a:r>
          </a:p>
          <a:p>
            <a:r>
              <a:rPr dirty="0"/>
              <a:t>2. ML model processes input</a:t>
            </a:r>
          </a:p>
          <a:p>
            <a:r>
              <a:rPr dirty="0"/>
              <a:t>3. Recommended crop is displayed on the app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548245"/>
            <a:ext cx="7511472" cy="3192605"/>
          </a:xfrm>
        </p:spPr>
        <p:txBody>
          <a:bodyPr/>
          <a:lstStyle/>
          <a:p>
            <a:r>
              <a:rPr dirty="0"/>
              <a:t> Improves agricultural yield and income</a:t>
            </a:r>
          </a:p>
          <a:p>
            <a:r>
              <a:rPr dirty="0"/>
              <a:t> Promotes sustainable farming</a:t>
            </a:r>
          </a:p>
          <a:p>
            <a:r>
              <a:rPr dirty="0"/>
              <a:t> Reduces risk of crop failure</a:t>
            </a:r>
          </a:p>
          <a:p>
            <a:r>
              <a:rPr dirty="0"/>
              <a:t> Scalable across regions and seasons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797628"/>
            <a:ext cx="7511472" cy="2922442"/>
          </a:xfrm>
        </p:spPr>
        <p:txBody>
          <a:bodyPr/>
          <a:lstStyle/>
          <a:p>
            <a:r>
              <a:rPr dirty="0"/>
              <a:t> Integration with IoT devices for live data</a:t>
            </a:r>
          </a:p>
          <a:p>
            <a:r>
              <a:rPr dirty="0"/>
              <a:t> Voice and regional language support</a:t>
            </a:r>
          </a:p>
          <a:p>
            <a:r>
              <a:rPr dirty="0"/>
              <a:t> Marketplace insights for crop profitability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80</TotalTime>
  <Words>362</Words>
  <Application>Microsoft Office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Mesh</vt:lpstr>
      <vt:lpstr>SmartCrop – Data-Driven Crop Recommendation System</vt:lpstr>
      <vt:lpstr>Problem Statement</vt:lpstr>
      <vt:lpstr>Proposed Solution</vt:lpstr>
      <vt:lpstr>OBjectives</vt:lpstr>
      <vt:lpstr>Innovation / Uniqueness</vt:lpstr>
      <vt:lpstr>Tech Stack</vt:lpstr>
      <vt:lpstr>System Workflow</vt:lpstr>
      <vt:lpstr>Real-World Impact</vt:lpstr>
      <vt:lpstr>Future Scope</vt:lpstr>
      <vt:lpstr>Challenges &amp; Mitigation</vt:lpstr>
      <vt:lpstr>Call to Action</vt:lpstr>
      <vt:lpstr>Sample output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Rajatha M Deshmuk</dc:creator>
  <cp:keywords/>
  <dc:description>generated using python-pptx</dc:description>
  <cp:lastModifiedBy>Rajatha M Deshmuk</cp:lastModifiedBy>
  <cp:revision>5</cp:revision>
  <dcterms:created xsi:type="dcterms:W3CDTF">2013-01-27T09:14:16Z</dcterms:created>
  <dcterms:modified xsi:type="dcterms:W3CDTF">2025-04-23T02:15:54Z</dcterms:modified>
  <cp:category/>
</cp:coreProperties>
</file>