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B3C4-FD37-4713-86C4-2B76E3DFB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FEB93-FE70-4CFE-B277-1407B1FDA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D5C80-FF19-4C70-BD64-858BE4D9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BB71-5347-4549-9E9C-FAD9586D75A2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5910-A1CA-432D-8881-0DAB1654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ED787-B3F6-4A64-ABBC-9B406FD5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77D9-44E3-4571-82D2-8A7A2C100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2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A050-6DAB-424A-BF75-CF36AC8B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36708-B56C-4AA0-9A07-A44C4ECDC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B7EB4-204D-4487-89E6-9C8BDF05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BB71-5347-4549-9E9C-FAD9586D75A2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4A171-243E-4289-A25F-0F14552C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721F9-9059-4B9D-B657-356183D8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77D9-44E3-4571-82D2-8A7A2C100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C58A4D-42CE-4E9F-9995-0A90ABE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5D8AE-1090-45D5-B149-BF79E2BDB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508E5-7870-4136-A464-E0271709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BB71-5347-4549-9E9C-FAD9586D75A2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C9097-1D14-4CD9-84A7-936A9CB4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57E9D-B57C-46D6-8590-685E1905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77D9-44E3-4571-82D2-8A7A2C100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B778-8723-47CC-B38C-95BD956A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1AFCF-2BCE-46C0-A44C-168C74AF3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1BDB5-3AC7-4A56-AAB4-4CDC81BE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BB71-5347-4549-9E9C-FAD9586D75A2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B7BA2-2A8D-4BA3-B72C-26200EEA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EB227-6CA8-4CAE-8298-E107207A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77D9-44E3-4571-82D2-8A7A2C100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5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7CBA-32C6-4688-AFC1-A271721F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9E9C8-814D-44C3-B034-CC3FF0227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CAECD-1977-4E68-BE2C-EAA5332E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BB71-5347-4549-9E9C-FAD9586D75A2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AF88F-EB48-4984-86CF-DC474F1A9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2A646-C8F5-4578-9AC7-6A988BD7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77D9-44E3-4571-82D2-8A7A2C100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8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89A2-D67F-4026-9F77-DF77203C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2BE1F-9F87-40CA-A8B5-48FA7E5A1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C9E4C-DA91-44D1-88F4-2652AFDEC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59192-A658-40B6-A4EF-AF2469FD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BB71-5347-4549-9E9C-FAD9586D75A2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7635E-E99D-43A9-980B-8AEA4EB6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815E1-FB24-4F48-9362-58F454D7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77D9-44E3-4571-82D2-8A7A2C100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5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29FD-FA52-47B6-8BB9-791EC4CC2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A820D-4044-40E9-84FC-C70E4BEA1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4E19D-0DA6-45A1-A167-69A65B020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2C655-82F5-4A24-90C6-2FFE15230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C0385-19F2-4116-815B-8E5B1ECD5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4016E-3B2F-4343-9FB7-0CD7A13A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BB71-5347-4549-9E9C-FAD9586D75A2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B5C0D-41B3-40CE-A03E-870ED0781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B38FE-0089-45C0-96D0-B8ED94B8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77D9-44E3-4571-82D2-8A7A2C100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8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3337-983A-486D-8CA3-1A5396B5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556B8F-E4A9-427F-8DFF-9AB5DBF4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BB71-5347-4549-9E9C-FAD9586D75A2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3A8F7-9B5F-4327-83F5-78D48253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6E020-BF4A-458C-8837-BFFA0C7B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77D9-44E3-4571-82D2-8A7A2C100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6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19CE48-320B-487F-A2FE-5E73935B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BB71-5347-4549-9E9C-FAD9586D75A2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7927CF-0115-4495-905C-74395FF8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B340-190E-4B3D-A344-92DEF5A5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77D9-44E3-4571-82D2-8A7A2C100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4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CCA2-DB38-4A60-BC23-0BABF822C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C9125-5A2E-4A87-8049-F3CFD998A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67996-6629-4C61-A131-932F994E3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91A70-A78B-4A9C-8C80-F2E235C18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BB71-5347-4549-9E9C-FAD9586D75A2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4ADB2-7861-4FC6-B0EB-E3F6E391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7C64D-77C8-4E5E-B52D-0116E48F4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77D9-44E3-4571-82D2-8A7A2C100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F91A-AE6D-447C-BC87-DEE7D8827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00EDA6-8D01-4CF9-98CC-EED0421AE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7CFCC-92EF-4C5A-BE1C-02224331A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50FD2-4F8E-4472-947E-0DD01F14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BB71-5347-4549-9E9C-FAD9586D75A2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313EA-C3D7-4569-8294-287C6069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C5A00-2DBE-40B1-B1E0-BDAB3812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77D9-44E3-4571-82D2-8A7A2C100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5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550F2-6C1D-4EBE-8E04-ED6634140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B31FF-66E5-4322-9789-971F24706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E02FC-1DCC-4192-BD9C-A926EC764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2BB71-5347-4549-9E9C-FAD9586D75A2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CF1DA-E94B-4C93-9C1E-206855988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58B2B-C5B8-4A68-AE6E-E83B8B466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477D9-44E3-4571-82D2-8A7A2C100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2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85A4-F6C7-406B-B99A-7307CA4AC5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E1294-478F-4F10-872D-7A43904FB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785FFA-56C9-4E18-A932-8DB6C4703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2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7B330-B250-4965-AC1B-014F9C71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6E792-4805-4485-A79E-1586916B9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5D3BF-6068-410E-95CF-7DCF87975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7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4F29-C3E2-4809-A7FF-A5E079FBD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F5CCF-1E70-4BF5-8728-0500F28D6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989CC0-C948-4982-A462-69DD098E5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2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A6E8-55B6-4F74-BD85-FBBBB4F6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6B598-7319-46D6-9D34-BB68ACD25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DEE3BC-AF56-4843-997E-0730F352D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0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Rajath</dc:creator>
  <cp:lastModifiedBy>Rajath</cp:lastModifiedBy>
  <cp:revision>1</cp:revision>
  <dcterms:created xsi:type="dcterms:W3CDTF">2019-04-25T18:34:53Z</dcterms:created>
  <dcterms:modified xsi:type="dcterms:W3CDTF">2019-04-25T18:35:06Z</dcterms:modified>
</cp:coreProperties>
</file>