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sldIdLst>
    <p:sldId id="256" r:id="rId2"/>
    <p:sldId id="258" r:id="rId3"/>
    <p:sldId id="259" r:id="rId4"/>
    <p:sldId id="266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ANTH H S" initials="SHS" lastIdx="1" clrIdx="0">
    <p:extLst>
      <p:ext uri="{19B8F6BF-5375-455C-9EA6-DF929625EA0E}">
        <p15:presenceInfo xmlns:p15="http://schemas.microsoft.com/office/powerpoint/2012/main" userId="d10cfbe9ad6a56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7T20:48:41.200" idx="1">
    <p:pos x="7224" y="42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7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7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79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73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1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9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22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1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2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9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1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8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7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C5F0-4993-4D36-91B3-5E59DFC3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576" y="84668"/>
            <a:ext cx="8574622" cy="2616199"/>
          </a:xfrm>
        </p:spPr>
        <p:txBody>
          <a:bodyPr/>
          <a:lstStyle/>
          <a:p>
            <a:pPr algn="l"/>
            <a:r>
              <a:rPr lang="en-US" dirty="0"/>
              <a:t>  Ecommerce Purchases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52F38-6AA0-4450-906D-B6F2CB09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8377" y="3291416"/>
            <a:ext cx="4514323" cy="2518833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 Vaishnavi </a:t>
            </a:r>
            <a:r>
              <a:rPr lang="en-US" sz="24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Thiruvayarpadi</a:t>
            </a:r>
            <a:endParaRPr lang="en-US" sz="2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Shamanth</a:t>
            </a:r>
            <a:r>
              <a:rPr lang="en-US" sz="2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 S</a:t>
            </a:r>
          </a:p>
          <a:p>
            <a:pPr algn="l"/>
            <a:r>
              <a:rPr lang="en-US" sz="2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Hunagund</a:t>
            </a:r>
            <a:r>
              <a:rPr lang="en-US" sz="2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Sharikh</a:t>
            </a:r>
            <a:r>
              <a:rPr lang="en-US" sz="2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Mannusaheb</a:t>
            </a:r>
            <a:r>
              <a:rPr lang="en-US" sz="2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Rajath Hegde</a:t>
            </a:r>
            <a:endParaRPr lang="en-US" sz="24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Saurav R </a:t>
            </a:r>
            <a:r>
              <a:rPr lang="en-US" sz="24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2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8356D-C4E4-45A5-82FF-060E694FD313}"/>
              </a:ext>
            </a:extLst>
          </p:cNvPr>
          <p:cNvSpPr txBox="1"/>
          <p:nvPr/>
        </p:nvSpPr>
        <p:spPr>
          <a:xfrm>
            <a:off x="3836195" y="1064342"/>
            <a:ext cx="5176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Initial Data Explorations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D77FB-FB85-4585-A3FB-787F0A4E426C}"/>
              </a:ext>
            </a:extLst>
          </p:cNvPr>
          <p:cNvSpPr txBox="1"/>
          <p:nvPr/>
        </p:nvSpPr>
        <p:spPr>
          <a:xfrm>
            <a:off x="1409699" y="1710673"/>
            <a:ext cx="7181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info() </a:t>
            </a:r>
            <a:r>
              <a:rPr lang="en-US" sz="2000" dirty="0"/>
              <a:t>:-  It prints a concise summary of the given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5957E9-7732-440B-B348-4146198B6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3" t="1" r="4599" b="39349"/>
          <a:stretch/>
        </p:blipFill>
        <p:spPr>
          <a:xfrm>
            <a:off x="1566959" y="3783180"/>
            <a:ext cx="4114800" cy="19372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B0AE20-2953-4740-8C09-06D1DCB10995}"/>
              </a:ext>
            </a:extLst>
          </p:cNvPr>
          <p:cNvSpPr txBox="1"/>
          <p:nvPr/>
        </p:nvSpPr>
        <p:spPr>
          <a:xfrm>
            <a:off x="1409700" y="2045009"/>
            <a:ext cx="6553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 err="1"/>
              <a:t>nunique</a:t>
            </a:r>
            <a:r>
              <a:rPr lang="en-US" sz="2000" b="1" dirty="0"/>
              <a:t>() </a:t>
            </a:r>
            <a:r>
              <a:rPr lang="en-US" sz="2000" dirty="0"/>
              <a:t>:- It returns the number of unique values in each column (</a:t>
            </a:r>
            <a:r>
              <a:rPr lang="en-US" sz="2000" dirty="0" err="1"/>
              <a:t>NaN</a:t>
            </a:r>
            <a:r>
              <a:rPr lang="en-US" sz="2000" dirty="0"/>
              <a:t> values not included).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A6ED55-2DEF-4445-ACA6-25E987CE0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46"/>
          <a:stretch/>
        </p:blipFill>
        <p:spPr>
          <a:xfrm>
            <a:off x="6096000" y="3681793"/>
            <a:ext cx="3100704" cy="26196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0715EE-41D8-48D6-B92F-5AAF34F3E640}"/>
              </a:ext>
            </a:extLst>
          </p:cNvPr>
          <p:cNvSpPr txBox="1"/>
          <p:nvPr/>
        </p:nvSpPr>
        <p:spPr>
          <a:xfrm>
            <a:off x="1409698" y="2696233"/>
            <a:ext cx="6991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shape</a:t>
            </a:r>
            <a:r>
              <a:rPr lang="en-US" sz="2000" dirty="0"/>
              <a:t> :- It returns the dimensionality of the given </a:t>
            </a:r>
            <a:r>
              <a:rPr lang="en-US" sz="2000" dirty="0" err="1"/>
              <a:t>DataFrame</a:t>
            </a:r>
            <a:r>
              <a:rPr lang="en-US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DD48D8-B6C8-40E1-A55C-875015A4AF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10035"/>
          <a:stretch/>
        </p:blipFill>
        <p:spPr>
          <a:xfrm>
            <a:off x="9948671" y="4399255"/>
            <a:ext cx="1352739" cy="10027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34B191-8792-4BB1-930A-05A2EC887EA3}"/>
              </a:ext>
            </a:extLst>
          </p:cNvPr>
          <p:cNvSpPr txBox="1"/>
          <p:nvPr/>
        </p:nvSpPr>
        <p:spPr>
          <a:xfrm>
            <a:off x="1566959" y="230019"/>
            <a:ext cx="110680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In this presentation, we are going to analyze the Ecommerce Purchases dataset by using data exploration, analysis, and visualizations methods available in python.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35AEBE-FE31-47AE-BE47-78024524A54B}"/>
              </a:ext>
            </a:extLst>
          </p:cNvPr>
          <p:cNvSpPr txBox="1"/>
          <p:nvPr/>
        </p:nvSpPr>
        <p:spPr>
          <a:xfrm>
            <a:off x="1409698" y="3087231"/>
            <a:ext cx="6238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head() </a:t>
            </a:r>
            <a:r>
              <a:rPr lang="en-US" sz="2000" dirty="0"/>
              <a:t>:- returns the first </a:t>
            </a:r>
            <a:r>
              <a:rPr lang="en-US" sz="2000" dirty="0">
                <a:latin typeface="Arial Narrow" panose="020B0606020202030204" pitchFamily="34" charset="0"/>
              </a:rPr>
              <a:t>5</a:t>
            </a:r>
            <a:r>
              <a:rPr lang="en-US" sz="2000" dirty="0"/>
              <a:t> rows of the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204549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5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EF6F4B-E4F3-4661-817D-C3C161C768AB}"/>
              </a:ext>
            </a:extLst>
          </p:cNvPr>
          <p:cNvSpPr txBox="1"/>
          <p:nvPr/>
        </p:nvSpPr>
        <p:spPr>
          <a:xfrm>
            <a:off x="1543049" y="87053"/>
            <a:ext cx="10953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of the Top 5 Jobs with High Purchase Prices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0A53F-8ED3-42C8-A8C9-53A8766F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52" y="2376746"/>
            <a:ext cx="5965167" cy="3299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3DCD47-4BDD-4947-A5E3-7626D888F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38" y="2465408"/>
            <a:ext cx="5517912" cy="3389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F11CB1-8A08-4E93-9B92-1FFB6F889D9B}"/>
              </a:ext>
            </a:extLst>
          </p:cNvPr>
          <p:cNvSpPr txBox="1"/>
          <p:nvPr/>
        </p:nvSpPr>
        <p:spPr>
          <a:xfrm>
            <a:off x="1543049" y="1002948"/>
            <a:ext cx="75057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to show the total purchases done by the top 5 jobs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12036-143F-45D6-A200-7A6CEE795BC9}"/>
              </a:ext>
            </a:extLst>
          </p:cNvPr>
          <p:cNvSpPr txBox="1"/>
          <p:nvPr/>
        </p:nvSpPr>
        <p:spPr>
          <a:xfrm>
            <a:off x="1543049" y="1534123"/>
            <a:ext cx="71389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to show the average purchases done by the top 5 jobs.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E85AE7-381E-4FD3-8BDA-A8DFFA6A6F99}"/>
              </a:ext>
            </a:extLst>
          </p:cNvPr>
          <p:cNvSpPr txBox="1"/>
          <p:nvPr/>
        </p:nvSpPr>
        <p:spPr>
          <a:xfrm>
            <a:off x="1543049" y="2065298"/>
            <a:ext cx="6753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to show the median purchases done by the top 5 jobs</a:t>
            </a:r>
            <a:r>
              <a:rPr lang="en-US" sz="2000" dirty="0"/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60EE37-57BC-4154-9C3F-9C300D83A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920" y="3290239"/>
            <a:ext cx="6228080" cy="36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0032-04AA-4DBB-B64B-10A09150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EMAIL Providers/Hosts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608721-BF06-4F26-95CD-074C97057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804" y="2121763"/>
            <a:ext cx="7061064" cy="41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86EF98-605C-4945-8424-0F65AF7482B8}"/>
              </a:ext>
            </a:extLst>
          </p:cNvPr>
          <p:cNvSpPr txBox="1"/>
          <p:nvPr/>
        </p:nvSpPr>
        <p:spPr>
          <a:xfrm>
            <a:off x="3009900" y="91559"/>
            <a:ext cx="7905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on Credit Card Spend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753F0-20B5-49FD-8358-F80E71640658}"/>
              </a:ext>
            </a:extLst>
          </p:cNvPr>
          <p:cNvSpPr txBox="1"/>
          <p:nvPr/>
        </p:nvSpPr>
        <p:spPr>
          <a:xfrm>
            <a:off x="1619249" y="853559"/>
            <a:ext cx="7115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 Depicting the total Market Share of each Credit Card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5173A-F736-432B-A224-D8942B91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02" y="2555975"/>
            <a:ext cx="3223724" cy="2257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B500F5-C36A-4C64-9871-F0CFA922B996}"/>
              </a:ext>
            </a:extLst>
          </p:cNvPr>
          <p:cNvSpPr txBox="1"/>
          <p:nvPr/>
        </p:nvSpPr>
        <p:spPr>
          <a:xfrm>
            <a:off x="1619249" y="125366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to show the total purchases per credit card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64709E-FA1F-495E-BE73-39EFC5E62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2555975"/>
            <a:ext cx="3657600" cy="20042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334672-F9A3-4248-941E-E478BAFAAACE}"/>
              </a:ext>
            </a:extLst>
          </p:cNvPr>
          <p:cNvSpPr txBox="1"/>
          <p:nvPr/>
        </p:nvSpPr>
        <p:spPr>
          <a:xfrm>
            <a:off x="1619249" y="16444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 to show the mean purchase per credit card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454C76-68E4-4654-A67E-112F11E86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424" y="2477780"/>
            <a:ext cx="3133725" cy="20042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0F48CE-DC77-424F-B09E-F28A692E267C}"/>
              </a:ext>
            </a:extLst>
          </p:cNvPr>
          <p:cNvSpPr txBox="1"/>
          <p:nvPr/>
        </p:nvSpPr>
        <p:spPr>
          <a:xfrm>
            <a:off x="1619249" y="201382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Purchase Prices of lawyers with each CC Provider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AB819D-2768-45D1-8388-E40541A93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5" y="4722554"/>
            <a:ext cx="3448050" cy="19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26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90F38-3CA6-4631-9B85-B888E77992F7}"/>
              </a:ext>
            </a:extLst>
          </p:cNvPr>
          <p:cNvSpPr txBox="1"/>
          <p:nvPr/>
        </p:nvSpPr>
        <p:spPr>
          <a:xfrm>
            <a:off x="1689985" y="85224"/>
            <a:ext cx="10705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Purchase Power By Ethnicity(Language) &amp; Timings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13FC40-FDD3-418E-B678-8EB90839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85" y="2506926"/>
            <a:ext cx="3234439" cy="31217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7A3D76-1068-4AF0-9A27-E4DA7383D461}"/>
              </a:ext>
            </a:extLst>
          </p:cNvPr>
          <p:cNvSpPr txBox="1"/>
          <p:nvPr/>
        </p:nvSpPr>
        <p:spPr>
          <a:xfrm>
            <a:off x="1876424" y="931610"/>
            <a:ext cx="6886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Plot to show the purchase price percentage of ethnic group.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05FA9E-7388-472A-9454-2FFB8E6DD127}"/>
              </a:ext>
            </a:extLst>
          </p:cNvPr>
          <p:cNvSpPr txBox="1"/>
          <p:nvPr/>
        </p:nvSpPr>
        <p:spPr>
          <a:xfrm>
            <a:off x="1876424" y="150637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Analysis of Purchase Timings.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105DDEC-E18D-4412-BA47-AA8CC5E3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73" y="1906488"/>
            <a:ext cx="6762251" cy="4705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BE52D-A825-43AF-ACD4-5489A0156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722" y="823642"/>
            <a:ext cx="2166151" cy="1240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2DB8E8-5269-4947-ADED-51BF66F849CC}"/>
              </a:ext>
            </a:extLst>
          </p:cNvPr>
          <p:cNvSpPr txBox="1"/>
          <p:nvPr/>
        </p:nvSpPr>
        <p:spPr>
          <a:xfrm>
            <a:off x="9908273" y="515865"/>
            <a:ext cx="1187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German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0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E86ECE-A135-4293-BBAC-CA960C512EA1}"/>
              </a:ext>
            </a:extLst>
          </p:cNvPr>
          <p:cNvSpPr txBox="1"/>
          <p:nvPr/>
        </p:nvSpPr>
        <p:spPr>
          <a:xfrm>
            <a:off x="1714500" y="1494487"/>
            <a:ext cx="6381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Address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95D7C-B2EC-466C-8EA5-ACFBD97E8382}"/>
              </a:ext>
            </a:extLst>
          </p:cNvPr>
          <p:cNvSpPr txBox="1"/>
          <p:nvPr/>
        </p:nvSpPr>
        <p:spPr>
          <a:xfrm>
            <a:off x="1714500" y="84698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Browser Usage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F73BF-6BA1-4EF2-8DDB-B9E5051CC5CD}"/>
              </a:ext>
            </a:extLst>
          </p:cNvPr>
          <p:cNvSpPr txBox="1"/>
          <p:nvPr/>
        </p:nvSpPr>
        <p:spPr>
          <a:xfrm>
            <a:off x="1700213" y="117051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Operating System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0ED8D-C083-41CA-8B49-00B46F56B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49" y="2083253"/>
            <a:ext cx="4343952" cy="2491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A9D3F-A5E2-4C8E-95B7-3659641F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162" y="846987"/>
            <a:ext cx="4839803" cy="3371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A9413E-94F0-44C3-9BA8-903AF156FF18}"/>
              </a:ext>
            </a:extLst>
          </p:cNvPr>
          <p:cNvSpPr txBox="1"/>
          <p:nvPr/>
        </p:nvSpPr>
        <p:spPr>
          <a:xfrm>
            <a:off x="5200650" y="62972"/>
            <a:ext cx="3629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Visualizations 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A2C10-DF12-41BE-8322-74E2BC3B7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4004204"/>
            <a:ext cx="3352800" cy="29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5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7C75-3303-41EC-AAD9-5037602B7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276" y="551393"/>
            <a:ext cx="8574622" cy="2616199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D2D2-692E-432F-9E8D-1C2A0DA2A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034367"/>
            <a:ext cx="6987645" cy="13885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81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231</TotalTime>
  <Words>245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Corbel</vt:lpstr>
      <vt:lpstr>Times New Roman</vt:lpstr>
      <vt:lpstr>Parallax</vt:lpstr>
      <vt:lpstr>  Ecommerce Purchases</vt:lpstr>
      <vt:lpstr>PowerPoint Presentation</vt:lpstr>
      <vt:lpstr>PowerPoint Presentation</vt:lpstr>
      <vt:lpstr>Popular EMAIL Providers/Hosts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Purchases</dc:title>
  <dc:creator>VAISHNAVI</dc:creator>
  <cp:lastModifiedBy>User</cp:lastModifiedBy>
  <cp:revision>30</cp:revision>
  <dcterms:created xsi:type="dcterms:W3CDTF">2021-01-17T10:41:59Z</dcterms:created>
  <dcterms:modified xsi:type="dcterms:W3CDTF">2022-05-20T03:04:10Z</dcterms:modified>
</cp:coreProperties>
</file>