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9" r:id="rId8"/>
    <p:sldId id="268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50CDA-0BA3-42C2-B481-6B75F85C3A7A}" v="309" dt="2024-10-09T07:17:45.689"/>
    <p1510:client id="{2AFAB84E-F49B-4F70-8221-EA89D55F7BD0}" v="1" dt="2024-10-09T07:24:28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6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0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6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475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0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96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46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5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4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8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0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6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2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9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2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pi/currentti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6F79-E8AD-7049-58D7-B6D090F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Node.js Time Server on Ubuntu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3F6E-0170-144C-0D33-78C41C2A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Title:</a:t>
            </a:r>
            <a:r>
              <a:rPr lang="en-US" dirty="0">
                <a:ea typeface="+mn-lt"/>
                <a:cs typeface="+mn-lt"/>
              </a:rPr>
              <a:t> Node.js Time Server on Ubuntu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Presented By:</a:t>
            </a:r>
            <a:r>
              <a:rPr lang="en-US" dirty="0">
                <a:ea typeface="+mn-lt"/>
                <a:cs typeface="+mn-lt"/>
              </a:rPr>
              <a:t> Rajat Raju Kamble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Git Hub </a:t>
            </a:r>
            <a:r>
              <a:rPr lang="en-US" b="1">
                <a:ea typeface="+mn-lt"/>
                <a:cs typeface="+mn-lt"/>
              </a:rPr>
              <a:t>Link:</a:t>
            </a:r>
            <a:r>
              <a:rPr lang="en-US" b="1" dirty="0">
                <a:ea typeface="+mj-lt"/>
                <a:cs typeface="+mj-lt"/>
              </a:rPr>
              <a:t>   </a:t>
            </a:r>
            <a:endParaRPr lang="en-US" dirty="0" err="1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https://github.com/Rajatkamble99/Cloud_computing/tree/main/Time_Server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2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3653-95CF-AAC5-25D4-7754D4F7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95854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Enhancement Ideas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1BFD-4099-A296-41DE-BA5D3F97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72426"/>
            <a:ext cx="10506991" cy="44071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Future Improvements: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Add </a:t>
            </a:r>
            <a:r>
              <a:rPr lang="en-US" b="1" dirty="0" err="1">
                <a:ea typeface="+mn-lt"/>
                <a:cs typeface="+mn-lt"/>
              </a:rPr>
              <a:t>Timezone</a:t>
            </a:r>
            <a:r>
              <a:rPr lang="en-US" b="1" dirty="0">
                <a:ea typeface="+mn-lt"/>
                <a:cs typeface="+mn-lt"/>
              </a:rPr>
              <a:t> Support: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Enable users to request time based on specific time zones.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Enhance Error Handling: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Implement more informative error messages for different scenarios.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Scalability: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 a load balancer to manage requests if the server needs to handle a large number of clients.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Expand API Functionality: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Add endpoints for time-related conversions (e.g., converting between different time formats).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4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2951-AA12-6FA8-9D2D-301CD152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62586" cy="106530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AEA-C42F-1CA2-EF2B-36CC56F9A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84154"/>
            <a:ext cx="10535745" cy="38954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ea typeface="+mn-lt"/>
                <a:cs typeface="+mn-lt"/>
              </a:rPr>
              <a:t>Summary of Accomplishments: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Successfully set up a Node.js-based time server on an Ubuntu environment.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Implemented a working API that delivers time data to clients.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Demonstrated the server's ability to respond to different time-related queries.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Takeaways: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Node.js is effective for lightweight servers.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 simple time server can be an excellent introduction to HTTP handling with Node.js.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4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9E92-45D4-9B32-0220-E49C26A6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76098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4938-6C84-938B-8486-ABB9AE07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21537"/>
            <a:ext cx="10506991" cy="3941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Introduction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Design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Implementation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Test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Enhancement Ideas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Conclusion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Bibliography / References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Appendix (Optional)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8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4422-F35F-D0CE-D409-1326A1B1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18431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066D5-1F71-7BD5-3E7A-A9BEB11FA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63870"/>
            <a:ext cx="10506991" cy="37157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Overview of the Project: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project aims to set up a simple time server using Node.js on an Ubuntu server. The server provides the current date and time upon request via specific API endpoints.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Objectives: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Set up a working Node.js environment on Ubuntu.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Implement a time server that responds to HTTP requests with time data.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Ensure the server can handle multiple API endpoints for time-related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6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C075-6835-ADF0-749D-A7CDF6C1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74361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B2A1-5603-3FE6-C513-F82431CBA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79204"/>
            <a:ext cx="10506991" cy="380038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>
                <a:ea typeface="+mn-lt"/>
                <a:cs typeface="+mn-lt"/>
              </a:rPr>
              <a:t>Why This Approach?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Platform Choice:</a:t>
            </a:r>
            <a:r>
              <a:rPr lang="en-US" dirty="0">
                <a:ea typeface="+mn-lt"/>
                <a:cs typeface="+mn-lt"/>
              </a:rPr>
              <a:t> Node.js is known for its lightweight and efficient handling of HTTP requests, making it a suitable choice for a time server.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Environment Choice:</a:t>
            </a:r>
            <a:r>
              <a:rPr lang="en-US" dirty="0">
                <a:ea typeface="+mn-lt"/>
                <a:cs typeface="+mn-lt"/>
              </a:rPr>
              <a:t> Ubuntu is a stable and widely used Linux distribution, ideal for server-side applications.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Problem Identification and Understanding: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Problem: Create a server that can accurately deliver time information to clients.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Understanding: Requires a simple, non-blocking server capable of handling JSON requests and responses.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6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5AAD-2988-F874-69EC-9A6B40B2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0087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D922B-B358-C773-57D7-3536892F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94537"/>
            <a:ext cx="10506991" cy="388505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Solution Investigation and Selection: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Explored Solutions: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Using Python with Flask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Using Node.js with Express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Using pure Node.js with the HTTP module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Theoretical Comparison: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Node.js with HTTP module was chosen for its simplicity, performance, and ease of implementation.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Python Flask was considered but found more suitable for complex API needs.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Final Decision: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Node.js with the built-in HTTP module offers better performance for a simple time server.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2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254B-E42A-8D74-5C6F-BEA85DE0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6E75A07-6CFF-17DC-37FF-752C62B7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35" b="1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ABB71-5BDC-5BEA-C63A-F7DF8E88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pPr>
              <a:buFont typeface="Arial,Sans-Serif"/>
              <a:buChar char="•"/>
            </a:pPr>
            <a:endParaRPr lang="en-US"/>
          </a:p>
          <a:p>
            <a:r>
              <a:rPr lang="en-US" b="1"/>
              <a:t>2. Code Implementation: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/>
              <a:t>Write the </a:t>
            </a:r>
            <a:r>
              <a:rPr lang="en-US">
                <a:latin typeface="Consolas"/>
              </a:rPr>
              <a:t>time_server.js</a:t>
            </a:r>
            <a:r>
              <a:rPr lang="en-US"/>
              <a:t> file to handle time-based API requests.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Functions like </a:t>
            </a:r>
            <a:r>
              <a:rPr lang="en-US">
                <a:latin typeface="Consolas"/>
              </a:rPr>
              <a:t>parsetime()</a:t>
            </a:r>
            <a:r>
              <a:rPr lang="en-US"/>
              <a:t>, </a:t>
            </a:r>
            <a:r>
              <a:rPr lang="en-US">
                <a:latin typeface="Consolas"/>
              </a:rPr>
              <a:t>unixtime()</a:t>
            </a:r>
            <a:r>
              <a:rPr lang="en-US"/>
              <a:t>, and </a:t>
            </a:r>
            <a:r>
              <a:rPr lang="en-US">
                <a:latin typeface="Consolas"/>
              </a:rPr>
              <a:t>currenttime()</a:t>
            </a:r>
            <a:r>
              <a:rPr lang="en-US"/>
              <a:t> were used to format and provide time data.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6481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073D-2F54-2ED4-584A-06CEAB59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E26FF30-77F4-A7EB-EE9F-A10CD6C4CE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35" b="1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3715A-39C4-C1E9-2D73-4078C558B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pPr>
              <a:buFont typeface="Arial,Sans-Serif"/>
              <a:buChar char="•"/>
            </a:pPr>
            <a:endParaRPr lang="en-US"/>
          </a:p>
          <a:p>
            <a:r>
              <a:rPr lang="en-US" b="1"/>
              <a:t>2. Code Implementation: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/>
              <a:t>Write the </a:t>
            </a:r>
            <a:r>
              <a:rPr lang="en-US">
                <a:latin typeface="Consolas"/>
              </a:rPr>
              <a:t>time_server.js</a:t>
            </a:r>
            <a:r>
              <a:rPr lang="en-US"/>
              <a:t> file to handle time-based API requests.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Functions like </a:t>
            </a:r>
            <a:r>
              <a:rPr lang="en-US">
                <a:latin typeface="Consolas"/>
              </a:rPr>
              <a:t>parsetime()</a:t>
            </a:r>
            <a:r>
              <a:rPr lang="en-US"/>
              <a:t>, </a:t>
            </a:r>
            <a:r>
              <a:rPr lang="en-US">
                <a:latin typeface="Consolas"/>
              </a:rPr>
              <a:t>unixtime()</a:t>
            </a:r>
            <a:r>
              <a:rPr lang="en-US"/>
              <a:t>, and </a:t>
            </a:r>
            <a:r>
              <a:rPr lang="en-US">
                <a:latin typeface="Consolas"/>
              </a:rPr>
              <a:t>currenttime()</a:t>
            </a:r>
            <a:r>
              <a:rPr lang="en-US"/>
              <a:t> were used to format and provide time data.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3025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9FDD-574C-94B5-F3DD-982D8616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62586" cy="1424739"/>
          </a:xfrm>
        </p:spPr>
        <p:txBody>
          <a:bodyPr/>
          <a:lstStyle/>
          <a:p>
            <a:r>
              <a:rPr lang="en-US" sz="4100" dirty="0"/>
              <a:t>Implementation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7AD8-B3A2-3E24-4CF1-028F51557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98531"/>
            <a:ext cx="10535745" cy="3881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sz="1600" b="1" baseline="0" dirty="0">
                <a:latin typeface="Seaford"/>
                <a:ea typeface="Segoe UI"/>
                <a:cs typeface="Segoe UI"/>
              </a:rPr>
              <a:t>3 . Server Execution:</a:t>
            </a:r>
            <a:r>
              <a:rPr lang="en-US" sz="1600" dirty="0">
                <a:latin typeface="Seaford"/>
                <a:ea typeface="Segoe UI"/>
                <a:cs typeface="Segoe UI"/>
              </a:rPr>
              <a:t>​</a:t>
            </a:r>
          </a:p>
          <a:p>
            <a:pPr marL="285750" lvl="0" indent="-285750" rtl="0">
              <a:buFont typeface="Arial,Sans-Serif"/>
              <a:buChar char="•"/>
            </a:pPr>
            <a:r>
              <a:rPr lang="en-US" sz="1600" baseline="0" dirty="0">
                <a:latin typeface="Seaford"/>
                <a:ea typeface="Arial"/>
                <a:cs typeface="Arial"/>
              </a:rPr>
              <a:t>Start the server with </a:t>
            </a:r>
            <a:r>
              <a:rPr lang="en-US" sz="1600" baseline="0" dirty="0">
                <a:latin typeface="Consolas"/>
                <a:ea typeface="Arial"/>
                <a:cs typeface="Arial"/>
              </a:rPr>
              <a:t>node time_server.js 8000</a:t>
            </a:r>
            <a:r>
              <a:rPr lang="en-US" sz="1600" baseline="0" dirty="0">
                <a:latin typeface="Seaford"/>
                <a:ea typeface="Arial"/>
                <a:cs typeface="Arial"/>
              </a:rPr>
              <a:t>.</a:t>
            </a:r>
            <a:r>
              <a:rPr lang="en-US" sz="1600" dirty="0">
                <a:latin typeface="Seaford"/>
                <a:ea typeface="Arial"/>
                <a:cs typeface="Arial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endParaRPr lang="en-US" sz="1600" dirty="0">
              <a:latin typeface="Seaford"/>
              <a:ea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1600" dirty="0">
              <a:latin typeface="Seaford"/>
              <a:ea typeface="Arial"/>
              <a:cs typeface="Arial"/>
            </a:endParaRPr>
          </a:p>
          <a:p>
            <a:pPr marL="285750" lvl="0" indent="-285750" rtl="0">
              <a:buFont typeface="Arial,Sans-Serif"/>
              <a:buChar char="•"/>
            </a:pPr>
            <a:r>
              <a:rPr lang="en-US" sz="1600" baseline="0" dirty="0">
                <a:latin typeface="Seaford"/>
                <a:ea typeface="Arial"/>
                <a:cs typeface="Arial"/>
              </a:rPr>
              <a:t>Test the server using a browser and </a:t>
            </a:r>
            <a:r>
              <a:rPr lang="en-US" sz="1600" baseline="0" dirty="0">
                <a:latin typeface="Consolas"/>
                <a:ea typeface="Arial"/>
                <a:cs typeface="Arial"/>
              </a:rPr>
              <a:t>curl</a:t>
            </a:r>
            <a:r>
              <a:rPr lang="en-US" sz="1600" baseline="0" dirty="0">
                <a:latin typeface="Seaford"/>
                <a:ea typeface="Arial"/>
                <a:cs typeface="Arial"/>
              </a:rPr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9DD97-543E-0D97-9BC4-36F7046F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783457"/>
            <a:ext cx="4495800" cy="4572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D91782-9905-1509-B8B2-58C98523C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5" y="4045201"/>
            <a:ext cx="5895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5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32C3-D745-6D17-CE33-E2713C8C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93031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050A-B647-15C9-C67C-692A930AA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09871"/>
            <a:ext cx="10506991" cy="422024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Testing the Node.js Time Server: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Test Methodology: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 both a web browser and command-line tools like </a:t>
            </a:r>
            <a:r>
              <a:rPr lang="en-US" dirty="0">
                <a:latin typeface="Consolas"/>
              </a:rPr>
              <a:t>curl</a:t>
            </a:r>
            <a:r>
              <a:rPr lang="en-US" dirty="0">
                <a:ea typeface="+mn-lt"/>
                <a:cs typeface="+mn-lt"/>
              </a:rPr>
              <a:t> to test the API responses.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Verify different endpoints like 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api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parsetime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api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unixtime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api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currenttime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Example Test Results: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nsolas"/>
              </a:rPr>
              <a:t>curl </a:t>
            </a:r>
            <a:r>
              <a:rPr lang="en-US" dirty="0">
                <a:latin typeface="Consolas"/>
                <a:hlinkClick r:id="rId2"/>
              </a:rPr>
              <a:t>http://localhost:8000/api/currenttime</a:t>
            </a:r>
            <a:r>
              <a:rPr lang="en-US" dirty="0">
                <a:ea typeface="+mn-lt"/>
                <a:cs typeface="+mn-lt"/>
              </a:rPr>
              <a:t> returns </a:t>
            </a:r>
            <a:r>
              <a:rPr lang="en-US" dirty="0">
                <a:latin typeface="Consolas"/>
              </a:rPr>
              <a:t>{ year: 2024, month: '10', date: '07', hour: '10', minute: '49' }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Ensured that invalid endpoints return a </a:t>
            </a:r>
            <a:r>
              <a:rPr lang="en-US" dirty="0">
                <a:latin typeface="Consolas"/>
              </a:rPr>
              <a:t>404</a:t>
            </a:r>
            <a:r>
              <a:rPr lang="en-US" dirty="0">
                <a:ea typeface="+mn-lt"/>
                <a:cs typeface="+mn-lt"/>
              </a:rPr>
              <a:t> status.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Challenges and Resolutions: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Encountered issues with time zone discrepancies, which were resolved by adjusting server time settings.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53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671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Arial,Sans-Serif</vt:lpstr>
      <vt:lpstr>Century Gothic</vt:lpstr>
      <vt:lpstr>Consolas</vt:lpstr>
      <vt:lpstr>Seaford</vt:lpstr>
      <vt:lpstr>Wingdings 3</vt:lpstr>
      <vt:lpstr>Ion</vt:lpstr>
      <vt:lpstr>Node.js Time Server on Ubuntu</vt:lpstr>
      <vt:lpstr>Table of Contents</vt:lpstr>
      <vt:lpstr>Introduction</vt:lpstr>
      <vt:lpstr>Design</vt:lpstr>
      <vt:lpstr>Design</vt:lpstr>
      <vt:lpstr>Implementation</vt:lpstr>
      <vt:lpstr>Implementation</vt:lpstr>
      <vt:lpstr>Implementation </vt:lpstr>
      <vt:lpstr>Test</vt:lpstr>
      <vt:lpstr>Enhancement Ideas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20230</cp:lastModifiedBy>
  <cp:revision>181</cp:revision>
  <dcterms:created xsi:type="dcterms:W3CDTF">2024-10-09T05:40:53Z</dcterms:created>
  <dcterms:modified xsi:type="dcterms:W3CDTF">2024-10-09T07:24:28Z</dcterms:modified>
</cp:coreProperties>
</file>