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Nunito" panose="020B0604020202020204" charset="0"/>
      <p:regular r:id="rId28"/>
      <p:bold r:id="rId29"/>
      <p:italic r:id="rId30"/>
      <p:boldItalic r:id="rId31"/>
    </p:embeddedFont>
    <p:embeddedFont>
      <p:font typeface="Thasadith" panose="020B0604020202020204" charset="-34"/>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28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2423499c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102423499cb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2423499cb_2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102423499cb_2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2423499cb_2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102423499cb_2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ba7d48b5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fba7d48b50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2423499cb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102423499cb_2_2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26b019f5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026b019f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26b019f5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26b019f5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02423499cb_2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102423499cb_2_2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26b019f5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26b019f5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26b019f5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026b019f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26b019f5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026b019f5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2423499cb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02423499cb_2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2423499cb_2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102423499cb_2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26b019d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1026b019dd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fba7d4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fba7d48b5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2423499cb_2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102423499cb_2_3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02423499cb_2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102423499cb_2_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0242349c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10242349c6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2423499cb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02423499cb_2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2423499cb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02423499cb_2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423499cb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02423499cb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2423499cb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102423499cb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2423499cb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02423499cb_2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2423499cb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02423499cb_2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2423499cb_2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102423499cb_2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79300" y="1360200"/>
            <a:ext cx="7385400" cy="21804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373800"/>
            <a:ext cx="4359000" cy="40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720000" y="1225775"/>
            <a:ext cx="50838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2" name="Google Shape;52;p11"/>
          <p:cNvSpPr txBox="1">
            <a:spLocks noGrp="1"/>
          </p:cNvSpPr>
          <p:nvPr>
            <p:ph type="body" idx="1"/>
          </p:nvPr>
        </p:nvSpPr>
        <p:spPr>
          <a:xfrm>
            <a:off x="720000" y="2009425"/>
            <a:ext cx="5477700" cy="1832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195863" y="2184875"/>
            <a:ext cx="2867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58" name="Google Shape;58;p14"/>
          <p:cNvSpPr txBox="1">
            <a:spLocks noGrp="1"/>
          </p:cNvSpPr>
          <p:nvPr>
            <p:ph type="subTitle" idx="1"/>
          </p:nvPr>
        </p:nvSpPr>
        <p:spPr>
          <a:xfrm>
            <a:off x="1195875" y="1481513"/>
            <a:ext cx="2867100" cy="81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title" idx="2"/>
          </p:nvPr>
        </p:nvSpPr>
        <p:spPr>
          <a:xfrm>
            <a:off x="5081043" y="2184875"/>
            <a:ext cx="2867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60" name="Google Shape;60;p14"/>
          <p:cNvSpPr txBox="1">
            <a:spLocks noGrp="1"/>
          </p:cNvSpPr>
          <p:nvPr>
            <p:ph type="subTitle" idx="3"/>
          </p:nvPr>
        </p:nvSpPr>
        <p:spPr>
          <a:xfrm>
            <a:off x="5081052" y="1481513"/>
            <a:ext cx="2867100" cy="81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title" idx="4"/>
          </p:nvPr>
        </p:nvSpPr>
        <p:spPr>
          <a:xfrm>
            <a:off x="1195863" y="3846875"/>
            <a:ext cx="2867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62" name="Google Shape;62;p14"/>
          <p:cNvSpPr txBox="1">
            <a:spLocks noGrp="1"/>
          </p:cNvSpPr>
          <p:nvPr>
            <p:ph type="subTitle" idx="5"/>
          </p:nvPr>
        </p:nvSpPr>
        <p:spPr>
          <a:xfrm>
            <a:off x="1195875" y="3143575"/>
            <a:ext cx="2867100" cy="81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title" idx="6"/>
          </p:nvPr>
        </p:nvSpPr>
        <p:spPr>
          <a:xfrm>
            <a:off x="5081043" y="3846875"/>
            <a:ext cx="2867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64" name="Google Shape;64;p14"/>
          <p:cNvSpPr txBox="1">
            <a:spLocks noGrp="1"/>
          </p:cNvSpPr>
          <p:nvPr>
            <p:ph type="subTitle" idx="7"/>
          </p:nvPr>
        </p:nvSpPr>
        <p:spPr>
          <a:xfrm>
            <a:off x="5081052" y="3143575"/>
            <a:ext cx="2867100" cy="81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4"/>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subTitle" idx="1"/>
          </p:nvPr>
        </p:nvSpPr>
        <p:spPr>
          <a:xfrm>
            <a:off x="1290763" y="2665650"/>
            <a:ext cx="29076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Thasadith"/>
              <a:buNone/>
              <a:defRPr sz="2500" b="1">
                <a:latin typeface="Thasadith"/>
                <a:ea typeface="Thasadith"/>
                <a:cs typeface="Thasadith"/>
                <a:sym typeface="Thasadith"/>
              </a:defRPr>
            </a:lvl1pPr>
            <a:lvl2pPr lvl="1" algn="ctr">
              <a:lnSpc>
                <a:spcPct val="100000"/>
              </a:lnSpc>
              <a:spcBef>
                <a:spcPts val="0"/>
              </a:spcBef>
              <a:spcAft>
                <a:spcPts val="0"/>
              </a:spcAft>
              <a:buSzPts val="2500"/>
              <a:buFont typeface="Thasadith"/>
              <a:buNone/>
              <a:defRPr sz="2500" b="1">
                <a:latin typeface="Thasadith"/>
                <a:ea typeface="Thasadith"/>
                <a:cs typeface="Thasadith"/>
                <a:sym typeface="Thasadith"/>
              </a:defRPr>
            </a:lvl2pPr>
            <a:lvl3pPr lvl="2" algn="ctr">
              <a:lnSpc>
                <a:spcPct val="100000"/>
              </a:lnSpc>
              <a:spcBef>
                <a:spcPts val="0"/>
              </a:spcBef>
              <a:spcAft>
                <a:spcPts val="0"/>
              </a:spcAft>
              <a:buSzPts val="2500"/>
              <a:buFont typeface="Thasadith"/>
              <a:buNone/>
              <a:defRPr sz="2500" b="1">
                <a:latin typeface="Thasadith"/>
                <a:ea typeface="Thasadith"/>
                <a:cs typeface="Thasadith"/>
                <a:sym typeface="Thasadith"/>
              </a:defRPr>
            </a:lvl3pPr>
            <a:lvl4pPr lvl="3" algn="ctr">
              <a:lnSpc>
                <a:spcPct val="100000"/>
              </a:lnSpc>
              <a:spcBef>
                <a:spcPts val="0"/>
              </a:spcBef>
              <a:spcAft>
                <a:spcPts val="0"/>
              </a:spcAft>
              <a:buSzPts val="2500"/>
              <a:buFont typeface="Thasadith"/>
              <a:buNone/>
              <a:defRPr sz="2500" b="1">
                <a:latin typeface="Thasadith"/>
                <a:ea typeface="Thasadith"/>
                <a:cs typeface="Thasadith"/>
                <a:sym typeface="Thasadith"/>
              </a:defRPr>
            </a:lvl4pPr>
            <a:lvl5pPr lvl="4" algn="ctr">
              <a:lnSpc>
                <a:spcPct val="100000"/>
              </a:lnSpc>
              <a:spcBef>
                <a:spcPts val="0"/>
              </a:spcBef>
              <a:spcAft>
                <a:spcPts val="0"/>
              </a:spcAft>
              <a:buSzPts val="2500"/>
              <a:buFont typeface="Thasadith"/>
              <a:buNone/>
              <a:defRPr sz="2500" b="1">
                <a:latin typeface="Thasadith"/>
                <a:ea typeface="Thasadith"/>
                <a:cs typeface="Thasadith"/>
                <a:sym typeface="Thasadith"/>
              </a:defRPr>
            </a:lvl5pPr>
            <a:lvl6pPr lvl="5" algn="ctr">
              <a:lnSpc>
                <a:spcPct val="100000"/>
              </a:lnSpc>
              <a:spcBef>
                <a:spcPts val="0"/>
              </a:spcBef>
              <a:spcAft>
                <a:spcPts val="0"/>
              </a:spcAft>
              <a:buSzPts val="2500"/>
              <a:buFont typeface="Thasadith"/>
              <a:buNone/>
              <a:defRPr sz="2500" b="1">
                <a:latin typeface="Thasadith"/>
                <a:ea typeface="Thasadith"/>
                <a:cs typeface="Thasadith"/>
                <a:sym typeface="Thasadith"/>
              </a:defRPr>
            </a:lvl6pPr>
            <a:lvl7pPr lvl="6" algn="ctr">
              <a:lnSpc>
                <a:spcPct val="100000"/>
              </a:lnSpc>
              <a:spcBef>
                <a:spcPts val="0"/>
              </a:spcBef>
              <a:spcAft>
                <a:spcPts val="0"/>
              </a:spcAft>
              <a:buSzPts val="2500"/>
              <a:buFont typeface="Thasadith"/>
              <a:buNone/>
              <a:defRPr sz="2500" b="1">
                <a:latin typeface="Thasadith"/>
                <a:ea typeface="Thasadith"/>
                <a:cs typeface="Thasadith"/>
                <a:sym typeface="Thasadith"/>
              </a:defRPr>
            </a:lvl7pPr>
            <a:lvl8pPr lvl="7" algn="ctr">
              <a:lnSpc>
                <a:spcPct val="100000"/>
              </a:lnSpc>
              <a:spcBef>
                <a:spcPts val="0"/>
              </a:spcBef>
              <a:spcAft>
                <a:spcPts val="0"/>
              </a:spcAft>
              <a:buSzPts val="2500"/>
              <a:buFont typeface="Thasadith"/>
              <a:buNone/>
              <a:defRPr sz="2500" b="1">
                <a:latin typeface="Thasadith"/>
                <a:ea typeface="Thasadith"/>
                <a:cs typeface="Thasadith"/>
                <a:sym typeface="Thasadith"/>
              </a:defRPr>
            </a:lvl8pPr>
            <a:lvl9pPr lvl="8" algn="ctr">
              <a:lnSpc>
                <a:spcPct val="100000"/>
              </a:lnSpc>
              <a:spcBef>
                <a:spcPts val="0"/>
              </a:spcBef>
              <a:spcAft>
                <a:spcPts val="0"/>
              </a:spcAft>
              <a:buSzPts val="2500"/>
              <a:buFont typeface="Thasadith"/>
              <a:buNone/>
              <a:defRPr sz="2500" b="1">
                <a:latin typeface="Thasadith"/>
                <a:ea typeface="Thasadith"/>
                <a:cs typeface="Thasadith"/>
                <a:sym typeface="Thasadith"/>
              </a:defRPr>
            </a:lvl9pPr>
          </a:lstStyle>
          <a:p>
            <a:endParaRPr/>
          </a:p>
        </p:txBody>
      </p:sp>
      <p:sp>
        <p:nvSpPr>
          <p:cNvPr id="13" name="Google Shape;13;p3"/>
          <p:cNvSpPr txBox="1">
            <a:spLocks noGrp="1"/>
          </p:cNvSpPr>
          <p:nvPr>
            <p:ph type="subTitle" idx="2"/>
          </p:nvPr>
        </p:nvSpPr>
        <p:spPr>
          <a:xfrm>
            <a:off x="4945638" y="2665650"/>
            <a:ext cx="29076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Thasadith"/>
              <a:buNone/>
              <a:defRPr sz="2500" b="1">
                <a:latin typeface="Thasadith"/>
                <a:ea typeface="Thasadith"/>
                <a:cs typeface="Thasadith"/>
                <a:sym typeface="Thasadith"/>
              </a:defRPr>
            </a:lvl1pPr>
            <a:lvl2pPr lvl="1" algn="ctr">
              <a:lnSpc>
                <a:spcPct val="100000"/>
              </a:lnSpc>
              <a:spcBef>
                <a:spcPts val="0"/>
              </a:spcBef>
              <a:spcAft>
                <a:spcPts val="0"/>
              </a:spcAft>
              <a:buSzPts val="2500"/>
              <a:buFont typeface="Thasadith"/>
              <a:buNone/>
              <a:defRPr sz="2500" b="1">
                <a:latin typeface="Thasadith"/>
                <a:ea typeface="Thasadith"/>
                <a:cs typeface="Thasadith"/>
                <a:sym typeface="Thasadith"/>
              </a:defRPr>
            </a:lvl2pPr>
            <a:lvl3pPr lvl="2" algn="ctr">
              <a:lnSpc>
                <a:spcPct val="100000"/>
              </a:lnSpc>
              <a:spcBef>
                <a:spcPts val="0"/>
              </a:spcBef>
              <a:spcAft>
                <a:spcPts val="0"/>
              </a:spcAft>
              <a:buSzPts val="2500"/>
              <a:buFont typeface="Thasadith"/>
              <a:buNone/>
              <a:defRPr sz="2500" b="1">
                <a:latin typeface="Thasadith"/>
                <a:ea typeface="Thasadith"/>
                <a:cs typeface="Thasadith"/>
                <a:sym typeface="Thasadith"/>
              </a:defRPr>
            </a:lvl3pPr>
            <a:lvl4pPr lvl="3" algn="ctr">
              <a:lnSpc>
                <a:spcPct val="100000"/>
              </a:lnSpc>
              <a:spcBef>
                <a:spcPts val="0"/>
              </a:spcBef>
              <a:spcAft>
                <a:spcPts val="0"/>
              </a:spcAft>
              <a:buSzPts val="2500"/>
              <a:buFont typeface="Thasadith"/>
              <a:buNone/>
              <a:defRPr sz="2500" b="1">
                <a:latin typeface="Thasadith"/>
                <a:ea typeface="Thasadith"/>
                <a:cs typeface="Thasadith"/>
                <a:sym typeface="Thasadith"/>
              </a:defRPr>
            </a:lvl4pPr>
            <a:lvl5pPr lvl="4" algn="ctr">
              <a:lnSpc>
                <a:spcPct val="100000"/>
              </a:lnSpc>
              <a:spcBef>
                <a:spcPts val="0"/>
              </a:spcBef>
              <a:spcAft>
                <a:spcPts val="0"/>
              </a:spcAft>
              <a:buSzPts val="2500"/>
              <a:buFont typeface="Thasadith"/>
              <a:buNone/>
              <a:defRPr sz="2500" b="1">
                <a:latin typeface="Thasadith"/>
                <a:ea typeface="Thasadith"/>
                <a:cs typeface="Thasadith"/>
                <a:sym typeface="Thasadith"/>
              </a:defRPr>
            </a:lvl5pPr>
            <a:lvl6pPr lvl="5" algn="ctr">
              <a:lnSpc>
                <a:spcPct val="100000"/>
              </a:lnSpc>
              <a:spcBef>
                <a:spcPts val="0"/>
              </a:spcBef>
              <a:spcAft>
                <a:spcPts val="0"/>
              </a:spcAft>
              <a:buSzPts val="2500"/>
              <a:buFont typeface="Thasadith"/>
              <a:buNone/>
              <a:defRPr sz="2500" b="1">
                <a:latin typeface="Thasadith"/>
                <a:ea typeface="Thasadith"/>
                <a:cs typeface="Thasadith"/>
                <a:sym typeface="Thasadith"/>
              </a:defRPr>
            </a:lvl6pPr>
            <a:lvl7pPr lvl="6" algn="ctr">
              <a:lnSpc>
                <a:spcPct val="100000"/>
              </a:lnSpc>
              <a:spcBef>
                <a:spcPts val="0"/>
              </a:spcBef>
              <a:spcAft>
                <a:spcPts val="0"/>
              </a:spcAft>
              <a:buSzPts val="2500"/>
              <a:buFont typeface="Thasadith"/>
              <a:buNone/>
              <a:defRPr sz="2500" b="1">
                <a:latin typeface="Thasadith"/>
                <a:ea typeface="Thasadith"/>
                <a:cs typeface="Thasadith"/>
                <a:sym typeface="Thasadith"/>
              </a:defRPr>
            </a:lvl7pPr>
            <a:lvl8pPr lvl="7" algn="ctr">
              <a:lnSpc>
                <a:spcPct val="100000"/>
              </a:lnSpc>
              <a:spcBef>
                <a:spcPts val="0"/>
              </a:spcBef>
              <a:spcAft>
                <a:spcPts val="0"/>
              </a:spcAft>
              <a:buSzPts val="2500"/>
              <a:buFont typeface="Thasadith"/>
              <a:buNone/>
              <a:defRPr sz="2500" b="1">
                <a:latin typeface="Thasadith"/>
                <a:ea typeface="Thasadith"/>
                <a:cs typeface="Thasadith"/>
                <a:sym typeface="Thasadith"/>
              </a:defRPr>
            </a:lvl8pPr>
            <a:lvl9pPr lvl="8" algn="ctr">
              <a:lnSpc>
                <a:spcPct val="100000"/>
              </a:lnSpc>
              <a:spcBef>
                <a:spcPts val="0"/>
              </a:spcBef>
              <a:spcAft>
                <a:spcPts val="0"/>
              </a:spcAft>
              <a:buSzPts val="2500"/>
              <a:buFont typeface="Thasadith"/>
              <a:buNone/>
              <a:defRPr sz="2500" b="1">
                <a:latin typeface="Thasadith"/>
                <a:ea typeface="Thasadith"/>
                <a:cs typeface="Thasadith"/>
                <a:sym typeface="Thasadith"/>
              </a:defRPr>
            </a:lvl9pPr>
          </a:lstStyle>
          <a:p>
            <a:endParaRPr/>
          </a:p>
        </p:txBody>
      </p:sp>
      <p:sp>
        <p:nvSpPr>
          <p:cNvPr id="14" name="Google Shape;14;p3"/>
          <p:cNvSpPr txBox="1">
            <a:spLocks noGrp="1"/>
          </p:cNvSpPr>
          <p:nvPr>
            <p:ph type="subTitle" idx="3"/>
          </p:nvPr>
        </p:nvSpPr>
        <p:spPr>
          <a:xfrm>
            <a:off x="1290763" y="3279675"/>
            <a:ext cx="29076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 name="Google Shape;15;p3"/>
          <p:cNvSpPr txBox="1">
            <a:spLocks noGrp="1"/>
          </p:cNvSpPr>
          <p:nvPr>
            <p:ph type="subTitle" idx="4"/>
          </p:nvPr>
        </p:nvSpPr>
        <p:spPr>
          <a:xfrm>
            <a:off x="4945638" y="3279675"/>
            <a:ext cx="29076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1408825"/>
            <a:ext cx="43347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ubTitle" idx="1"/>
          </p:nvPr>
        </p:nvSpPr>
        <p:spPr>
          <a:xfrm>
            <a:off x="720000" y="2390150"/>
            <a:ext cx="4029900" cy="168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20000" y="2651913"/>
            <a:ext cx="23364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2" name="Google Shape;22;p5"/>
          <p:cNvSpPr txBox="1">
            <a:spLocks noGrp="1"/>
          </p:cNvSpPr>
          <p:nvPr>
            <p:ph type="subTitle" idx="1"/>
          </p:nvPr>
        </p:nvSpPr>
        <p:spPr>
          <a:xfrm>
            <a:off x="720000" y="3171534"/>
            <a:ext cx="2336400" cy="88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5"/>
          <p:cNvSpPr txBox="1">
            <a:spLocks noGrp="1"/>
          </p:cNvSpPr>
          <p:nvPr>
            <p:ph type="title" idx="2"/>
          </p:nvPr>
        </p:nvSpPr>
        <p:spPr>
          <a:xfrm>
            <a:off x="3403800" y="2651913"/>
            <a:ext cx="23364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4" name="Google Shape;24;p5"/>
          <p:cNvSpPr txBox="1">
            <a:spLocks noGrp="1"/>
          </p:cNvSpPr>
          <p:nvPr>
            <p:ph type="subTitle" idx="3"/>
          </p:nvPr>
        </p:nvSpPr>
        <p:spPr>
          <a:xfrm>
            <a:off x="3403800" y="3171534"/>
            <a:ext cx="2336400" cy="88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5"/>
          <p:cNvSpPr txBox="1">
            <a:spLocks noGrp="1"/>
          </p:cNvSpPr>
          <p:nvPr>
            <p:ph type="title" idx="4"/>
          </p:nvPr>
        </p:nvSpPr>
        <p:spPr>
          <a:xfrm>
            <a:off x="6087600" y="2651913"/>
            <a:ext cx="23364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6" name="Google Shape;26;p5"/>
          <p:cNvSpPr txBox="1">
            <a:spLocks noGrp="1"/>
          </p:cNvSpPr>
          <p:nvPr>
            <p:ph type="subTitle" idx="5"/>
          </p:nvPr>
        </p:nvSpPr>
        <p:spPr>
          <a:xfrm>
            <a:off x="6087600" y="3171534"/>
            <a:ext cx="2336400" cy="88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5"/>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107800" y="1590375"/>
            <a:ext cx="23364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6"/>
          <p:cNvSpPr txBox="1">
            <a:spLocks noGrp="1"/>
          </p:cNvSpPr>
          <p:nvPr>
            <p:ph type="title" idx="2"/>
          </p:nvPr>
        </p:nvSpPr>
        <p:spPr>
          <a:xfrm>
            <a:off x="1289700" y="1883925"/>
            <a:ext cx="762900" cy="59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 name="Google Shape;31;p6"/>
          <p:cNvSpPr txBox="1">
            <a:spLocks noGrp="1"/>
          </p:cNvSpPr>
          <p:nvPr>
            <p:ph type="subTitle" idx="1"/>
          </p:nvPr>
        </p:nvSpPr>
        <p:spPr>
          <a:xfrm>
            <a:off x="2107800" y="2109973"/>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title" idx="3"/>
          </p:nvPr>
        </p:nvSpPr>
        <p:spPr>
          <a:xfrm>
            <a:off x="5667900" y="1590375"/>
            <a:ext cx="23364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6"/>
          <p:cNvSpPr txBox="1">
            <a:spLocks noGrp="1"/>
          </p:cNvSpPr>
          <p:nvPr>
            <p:ph type="title" idx="4"/>
          </p:nvPr>
        </p:nvSpPr>
        <p:spPr>
          <a:xfrm>
            <a:off x="4804300" y="1883925"/>
            <a:ext cx="762900" cy="59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4" name="Google Shape;34;p6"/>
          <p:cNvSpPr txBox="1">
            <a:spLocks noGrp="1"/>
          </p:cNvSpPr>
          <p:nvPr>
            <p:ph type="subTitle" idx="5"/>
          </p:nvPr>
        </p:nvSpPr>
        <p:spPr>
          <a:xfrm>
            <a:off x="5667900" y="2109973"/>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title" idx="6"/>
          </p:nvPr>
        </p:nvSpPr>
        <p:spPr>
          <a:xfrm>
            <a:off x="2107800" y="3379775"/>
            <a:ext cx="23364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6"/>
          <p:cNvSpPr txBox="1">
            <a:spLocks noGrp="1"/>
          </p:cNvSpPr>
          <p:nvPr>
            <p:ph type="title" idx="7"/>
          </p:nvPr>
        </p:nvSpPr>
        <p:spPr>
          <a:xfrm>
            <a:off x="1289700" y="3572138"/>
            <a:ext cx="762900" cy="59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7" name="Google Shape;37;p6"/>
          <p:cNvSpPr txBox="1">
            <a:spLocks noGrp="1"/>
          </p:cNvSpPr>
          <p:nvPr>
            <p:ph type="subTitle" idx="8"/>
          </p:nvPr>
        </p:nvSpPr>
        <p:spPr>
          <a:xfrm>
            <a:off x="2107800" y="3899373"/>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title" idx="9"/>
          </p:nvPr>
        </p:nvSpPr>
        <p:spPr>
          <a:xfrm>
            <a:off x="5667900" y="3379775"/>
            <a:ext cx="23364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6"/>
          <p:cNvSpPr txBox="1">
            <a:spLocks noGrp="1"/>
          </p:cNvSpPr>
          <p:nvPr>
            <p:ph type="title" idx="13"/>
          </p:nvPr>
        </p:nvSpPr>
        <p:spPr>
          <a:xfrm>
            <a:off x="4804300" y="3572138"/>
            <a:ext cx="762900" cy="59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0" name="Google Shape;40;p6"/>
          <p:cNvSpPr txBox="1">
            <a:spLocks noGrp="1"/>
          </p:cNvSpPr>
          <p:nvPr>
            <p:ph type="subTitle" idx="14"/>
          </p:nvPr>
        </p:nvSpPr>
        <p:spPr>
          <a:xfrm>
            <a:off x="5667900" y="3899373"/>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title" idx="15"/>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4" name="Google Shape;44;p7"/>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1pPr>
            <a:lvl2pPr marR="0" lvl="1"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2pPr>
            <a:lvl3pPr marR="0" lvl="2"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3pPr>
            <a:lvl4pPr marR="0" lvl="3"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4pPr>
            <a:lvl5pPr marR="0" lvl="4"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5pPr>
            <a:lvl6pPr marR="0" lvl="5"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6pPr>
            <a:lvl7pPr marR="0" lvl="6"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7pPr>
            <a:lvl8pPr marR="0" lvl="7"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8pPr>
            <a:lvl9pPr marR="0" lvl="8" algn="l" rtl="0">
              <a:lnSpc>
                <a:spcPct val="100000"/>
              </a:lnSpc>
              <a:spcBef>
                <a:spcPts val="0"/>
              </a:spcBef>
              <a:spcAft>
                <a:spcPts val="0"/>
              </a:spcAft>
              <a:buClr>
                <a:schemeClr val="lt1"/>
              </a:buClr>
              <a:buSzPts val="3500"/>
              <a:buFont typeface="Thasadith"/>
              <a:buNone/>
              <a:defRPr sz="3500" b="1" i="0" u="none" strike="noStrike" cap="none">
                <a:solidFill>
                  <a:schemeClr val="lt1"/>
                </a:solidFill>
                <a:latin typeface="Thasadith"/>
                <a:ea typeface="Thasadith"/>
                <a:cs typeface="Thasadith"/>
                <a:sym typeface="Thasadit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lt1"/>
              </a:buClr>
              <a:buSzPts val="1400"/>
              <a:buFont typeface="Nunito"/>
              <a:buChar char="●"/>
              <a:defRPr sz="1400" b="0" i="0" u="none" strike="noStrike" cap="none">
                <a:solidFill>
                  <a:schemeClr val="lt1"/>
                </a:solidFill>
                <a:latin typeface="Nunito"/>
                <a:ea typeface="Nunito"/>
                <a:cs typeface="Nunito"/>
                <a:sym typeface="Nunito"/>
              </a:defRPr>
            </a:lvl1pPr>
            <a:lvl2pPr marL="914400" marR="0" lvl="1" indent="-317500" algn="l" rtl="0">
              <a:lnSpc>
                <a:spcPct val="115000"/>
              </a:lnSpc>
              <a:spcBef>
                <a:spcPts val="1600"/>
              </a:spcBef>
              <a:spcAft>
                <a:spcPts val="0"/>
              </a:spcAft>
              <a:buClr>
                <a:schemeClr val="lt1"/>
              </a:buClr>
              <a:buSzPts val="1400"/>
              <a:buFont typeface="Nunito"/>
              <a:buChar char="○"/>
              <a:defRPr sz="1400" b="0" i="0" u="none" strike="noStrike" cap="none">
                <a:solidFill>
                  <a:schemeClr val="lt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lt1"/>
              </a:buClr>
              <a:buSzPts val="1400"/>
              <a:buFont typeface="Nunito"/>
              <a:buChar char="■"/>
              <a:defRPr sz="1400" b="0" i="0" u="none" strike="noStrike" cap="none">
                <a:solidFill>
                  <a:schemeClr val="lt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lt1"/>
              </a:buClr>
              <a:buSzPts val="1400"/>
              <a:buFont typeface="Nunito"/>
              <a:buChar char="●"/>
              <a:defRPr sz="1400" b="0" i="0" u="none" strike="noStrike" cap="none">
                <a:solidFill>
                  <a:schemeClr val="lt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lt1"/>
              </a:buClr>
              <a:buSzPts val="1400"/>
              <a:buFont typeface="Nunito"/>
              <a:buChar char="○"/>
              <a:defRPr sz="1400" b="0" i="0" u="none" strike="noStrike" cap="none">
                <a:solidFill>
                  <a:schemeClr val="lt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lt1"/>
              </a:buClr>
              <a:buSzPts val="1400"/>
              <a:buFont typeface="Nunito"/>
              <a:buChar char="■"/>
              <a:defRPr sz="1400" b="0" i="0" u="none" strike="noStrike" cap="none">
                <a:solidFill>
                  <a:schemeClr val="lt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lt1"/>
              </a:buClr>
              <a:buSzPts val="1400"/>
              <a:buFont typeface="Nunito"/>
              <a:buChar char="●"/>
              <a:defRPr sz="1400" b="0" i="0" u="none" strike="noStrike" cap="none">
                <a:solidFill>
                  <a:schemeClr val="lt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lt1"/>
              </a:buClr>
              <a:buSzPts val="1400"/>
              <a:buFont typeface="Nunito"/>
              <a:buChar char="○"/>
              <a:defRPr sz="1400" b="0" i="0" u="none" strike="noStrike" cap="none">
                <a:solidFill>
                  <a:schemeClr val="lt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lt1"/>
              </a:buClr>
              <a:buSzPts val="1400"/>
              <a:buFont typeface="Nunito"/>
              <a:buChar char="■"/>
              <a:defRPr sz="1400" b="0" i="0" u="none" strike="noStrike" cap="none">
                <a:solidFill>
                  <a:schemeClr val="lt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belimo.com/mam/americas/pictures%20and%20graphics/%20marketing/teaser%20images/iot/MAN18%20Belimo%20Connection%20Guide%20EN-US.pdf"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a:off x="879300" y="1360200"/>
            <a:ext cx="7385400" cy="21804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200"/>
              <a:buNone/>
            </a:pPr>
            <a:r>
              <a:rPr lang="en-US" sz="3600"/>
              <a:t>Implementation of Smart Home Automation System with IoT</a:t>
            </a:r>
            <a:endParaRPr/>
          </a:p>
        </p:txBody>
      </p:sp>
      <p:sp>
        <p:nvSpPr>
          <p:cNvPr id="72" name="Google Shape;72;p16"/>
          <p:cNvSpPr txBox="1">
            <a:spLocks noGrp="1"/>
          </p:cNvSpPr>
          <p:nvPr>
            <p:ph type="subTitle" idx="1"/>
          </p:nvPr>
        </p:nvSpPr>
        <p:spPr>
          <a:xfrm>
            <a:off x="2392500" y="3404280"/>
            <a:ext cx="4359000" cy="40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a:t>Minor Project</a:t>
            </a:r>
            <a:endParaRPr/>
          </a:p>
        </p:txBody>
      </p:sp>
      <p:sp>
        <p:nvSpPr>
          <p:cNvPr id="73" name="Google Shape;73;p16"/>
          <p:cNvSpPr/>
          <p:nvPr/>
        </p:nvSpPr>
        <p:spPr>
          <a:xfrm>
            <a:off x="5668225" y="477150"/>
            <a:ext cx="685800" cy="685800"/>
          </a:xfrm>
          <a:prstGeom prst="ellipse">
            <a:avLst/>
          </a:prstGeom>
          <a:gradFill>
            <a:gsLst>
              <a:gs pos="0">
                <a:srgbClr val="CF4E8B">
                  <a:alpha val="70196"/>
                </a:srgbClr>
              </a:gs>
              <a:gs pos="31000">
                <a:srgbClr val="CF4E8B">
                  <a:alpha val="31764"/>
                </a:srgbClr>
              </a:gs>
              <a:gs pos="100000">
                <a:srgbClr val="CF4E8B">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5"/>
          <p:cNvPicPr preferRelativeResize="0"/>
          <p:nvPr/>
        </p:nvPicPr>
        <p:blipFill rotWithShape="1">
          <a:blip r:embed="rId3">
            <a:alphaModFix/>
          </a:blip>
          <a:srcRect/>
          <a:stretch/>
        </p:blipFill>
        <p:spPr>
          <a:xfrm>
            <a:off x="182425" y="350199"/>
            <a:ext cx="4155975" cy="4125174"/>
          </a:xfrm>
          <a:prstGeom prst="rect">
            <a:avLst/>
          </a:prstGeom>
          <a:noFill/>
          <a:ln>
            <a:noFill/>
          </a:ln>
        </p:spPr>
      </p:pic>
      <p:sp>
        <p:nvSpPr>
          <p:cNvPr id="241" name="Google Shape;241;p25"/>
          <p:cNvSpPr txBox="1"/>
          <p:nvPr/>
        </p:nvSpPr>
        <p:spPr>
          <a:xfrm>
            <a:off x="4925050" y="422525"/>
            <a:ext cx="40239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chemeClr val="lt1"/>
                </a:solidFill>
                <a:latin typeface="Nunito"/>
                <a:ea typeface="Nunito"/>
                <a:cs typeface="Nunito"/>
                <a:sym typeface="Nunito"/>
              </a:rPr>
              <a:t>Functional Diagram of Home automation</a:t>
            </a:r>
            <a:endParaRPr sz="1500" b="1" i="0" u="none" strike="noStrike" cap="none">
              <a:solidFill>
                <a:schemeClr val="lt1"/>
              </a:solidFill>
              <a:latin typeface="Nunito"/>
              <a:ea typeface="Nunito"/>
              <a:cs typeface="Nunito"/>
              <a:sym typeface="Nunito"/>
            </a:endParaRPr>
          </a:p>
        </p:txBody>
      </p:sp>
      <p:sp>
        <p:nvSpPr>
          <p:cNvPr id="242" name="Google Shape;242;p25"/>
          <p:cNvSpPr txBox="1"/>
          <p:nvPr/>
        </p:nvSpPr>
        <p:spPr>
          <a:xfrm>
            <a:off x="4677400" y="838025"/>
            <a:ext cx="4519200" cy="3517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lt1"/>
                </a:solidFill>
                <a:latin typeface="Nunito"/>
                <a:ea typeface="Nunito"/>
                <a:cs typeface="Nunito"/>
                <a:sym typeface="Nunito"/>
              </a:rPr>
              <a:t>Working components involved &amp; their cost &amp; brand estimation. </a:t>
            </a:r>
            <a:endParaRPr sz="1400" b="0" i="0" u="none" strike="noStrike" cap="none">
              <a:solidFill>
                <a:schemeClr val="lt1"/>
              </a:solidFill>
              <a:latin typeface="Nunito"/>
              <a:ea typeface="Nunito"/>
              <a:cs typeface="Nunito"/>
              <a:sym typeface="Nunito"/>
            </a:endParaRPr>
          </a:p>
          <a:p>
            <a:pPr marL="457200" marR="0" lvl="0" indent="-317500" algn="l" rtl="0">
              <a:lnSpc>
                <a:spcPct val="115000"/>
              </a:lnSpc>
              <a:spcBef>
                <a:spcPts val="0"/>
              </a:spcBef>
              <a:spcAft>
                <a:spcPts val="0"/>
              </a:spcAft>
              <a:buClr>
                <a:schemeClr val="lt1"/>
              </a:buClr>
              <a:buSzPts val="1400"/>
              <a:buFont typeface="Nunito"/>
              <a:buChar char="●"/>
            </a:pPr>
            <a:r>
              <a:rPr lang="en-US" sz="1400" b="0" i="0" u="none" strike="noStrike" cap="none">
                <a:solidFill>
                  <a:schemeClr val="lt1"/>
                </a:solidFill>
                <a:latin typeface="Nunito"/>
                <a:ea typeface="Nunito"/>
                <a:cs typeface="Nunito"/>
                <a:sym typeface="Nunito"/>
              </a:rPr>
              <a:t>ESP-32</a:t>
            </a:r>
            <a:endParaRPr sz="1400" b="0" i="0" u="none" strike="noStrike" cap="none">
              <a:solidFill>
                <a:schemeClr val="lt1"/>
              </a:solidFill>
              <a:latin typeface="Nunito"/>
              <a:ea typeface="Nunito"/>
              <a:cs typeface="Nunito"/>
              <a:sym typeface="Nunito"/>
            </a:endParaRPr>
          </a:p>
          <a:p>
            <a:pPr marL="457200" marR="0" lvl="0" indent="0" algn="l" rtl="0">
              <a:lnSpc>
                <a:spcPct val="115000"/>
              </a:lnSpc>
              <a:spcBef>
                <a:spcPts val="0"/>
              </a:spcBef>
              <a:spcAft>
                <a:spcPts val="0"/>
              </a:spcAft>
              <a:buClr>
                <a:srgbClr val="000000"/>
              </a:buClr>
              <a:buSzPts val="1000"/>
              <a:buFont typeface="Arial"/>
              <a:buNone/>
            </a:pPr>
            <a:endParaRPr sz="1000" b="0" i="0" u="none" strike="noStrike" cap="none">
              <a:solidFill>
                <a:schemeClr val="lt1"/>
              </a:solidFill>
              <a:latin typeface="Nunito"/>
              <a:ea typeface="Nunito"/>
              <a:cs typeface="Nunito"/>
              <a:sym typeface="Nunito"/>
            </a:endParaRPr>
          </a:p>
          <a:p>
            <a:pPr marL="457200" marR="0" lvl="0" indent="0" algn="l" rtl="0">
              <a:lnSpc>
                <a:spcPct val="115000"/>
              </a:lnSpc>
              <a:spcBef>
                <a:spcPts val="0"/>
              </a:spcBef>
              <a:spcAft>
                <a:spcPts val="0"/>
              </a:spcAft>
              <a:buClr>
                <a:srgbClr val="000000"/>
              </a:buClr>
              <a:buSzPts val="1000"/>
              <a:buFont typeface="Arial"/>
              <a:buNone/>
            </a:pPr>
            <a:endParaRPr sz="1000" b="0" i="0" u="none" strike="noStrike" cap="none">
              <a:solidFill>
                <a:schemeClr val="lt1"/>
              </a:solidFill>
              <a:latin typeface="Nunito"/>
              <a:ea typeface="Nunito"/>
              <a:cs typeface="Nunito"/>
              <a:sym typeface="Nunito"/>
            </a:endParaRPr>
          </a:p>
          <a:p>
            <a:pPr marL="457200" marR="0" lvl="0" indent="0" algn="l" rtl="0">
              <a:lnSpc>
                <a:spcPct val="115000"/>
              </a:lnSpc>
              <a:spcBef>
                <a:spcPts val="0"/>
              </a:spcBef>
              <a:spcAft>
                <a:spcPts val="0"/>
              </a:spcAft>
              <a:buClr>
                <a:srgbClr val="000000"/>
              </a:buClr>
              <a:buSzPts val="1000"/>
              <a:buFont typeface="Arial"/>
              <a:buNone/>
            </a:pPr>
            <a:endParaRPr sz="1000" b="0" i="0" u="none" strike="noStrike" cap="none">
              <a:solidFill>
                <a:schemeClr val="lt1"/>
              </a:solidFill>
              <a:latin typeface="Nunito"/>
              <a:ea typeface="Nunito"/>
              <a:cs typeface="Nunito"/>
              <a:sym typeface="Nunito"/>
            </a:endParaRPr>
          </a:p>
          <a:p>
            <a:pPr marL="0" marR="0" lvl="0" indent="0" algn="l" rtl="0">
              <a:lnSpc>
                <a:spcPct val="115000"/>
              </a:lnSpc>
              <a:spcBef>
                <a:spcPts val="0"/>
              </a:spcBef>
              <a:spcAft>
                <a:spcPts val="0"/>
              </a:spcAft>
              <a:buClr>
                <a:srgbClr val="000000"/>
              </a:buClr>
              <a:buSzPts val="1000"/>
              <a:buFont typeface="Arial"/>
              <a:buNone/>
            </a:pPr>
            <a:endParaRPr sz="1000" b="0" i="0" u="none" strike="noStrike" cap="none">
              <a:solidFill>
                <a:schemeClr val="lt1"/>
              </a:solidFill>
              <a:latin typeface="Nunito"/>
              <a:ea typeface="Nunito"/>
              <a:cs typeface="Nunito"/>
              <a:sym typeface="Nunito"/>
            </a:endParaRPr>
          </a:p>
          <a:p>
            <a:pPr marL="0" marR="0" lvl="0" indent="0" algn="l" rtl="0">
              <a:lnSpc>
                <a:spcPct val="115000"/>
              </a:lnSpc>
              <a:spcBef>
                <a:spcPts val="0"/>
              </a:spcBef>
              <a:spcAft>
                <a:spcPts val="0"/>
              </a:spcAft>
              <a:buClr>
                <a:srgbClr val="000000"/>
              </a:buClr>
              <a:buSzPts val="1000"/>
              <a:buFont typeface="Arial"/>
              <a:buNone/>
            </a:pPr>
            <a:endParaRPr sz="1000" b="0" i="0" u="none" strike="noStrike" cap="none">
              <a:solidFill>
                <a:schemeClr val="lt1"/>
              </a:solidFill>
              <a:latin typeface="Nunito"/>
              <a:ea typeface="Nunito"/>
              <a:cs typeface="Nunito"/>
              <a:sym typeface="Nunito"/>
            </a:endParaRPr>
          </a:p>
          <a:p>
            <a:pPr marL="457200" marR="0" lvl="0" indent="-317500" algn="l" rtl="0">
              <a:lnSpc>
                <a:spcPct val="115000"/>
              </a:lnSpc>
              <a:spcBef>
                <a:spcPts val="0"/>
              </a:spcBef>
              <a:spcAft>
                <a:spcPts val="0"/>
              </a:spcAft>
              <a:buClr>
                <a:schemeClr val="lt1"/>
              </a:buClr>
              <a:buSzPts val="1400"/>
              <a:buFont typeface="Nunito"/>
              <a:buChar char="●"/>
            </a:pPr>
            <a:r>
              <a:rPr lang="en-US" sz="1400" b="0" i="0" u="none" strike="noStrike" cap="none">
                <a:solidFill>
                  <a:schemeClr val="lt1"/>
                </a:solidFill>
                <a:latin typeface="Nunito"/>
                <a:ea typeface="Nunito"/>
                <a:cs typeface="Nunito"/>
                <a:sym typeface="Nunito"/>
              </a:rPr>
              <a:t>BLE</a:t>
            </a:r>
            <a:endParaRPr sz="1300" b="0" i="0" u="none" strike="noStrike" cap="none">
              <a:solidFill>
                <a:schemeClr val="lt1"/>
              </a:solidFill>
              <a:latin typeface="Nunito"/>
              <a:ea typeface="Nunito"/>
              <a:cs typeface="Nunito"/>
              <a:sym typeface="Nunito"/>
            </a:endParaRPr>
          </a:p>
          <a:p>
            <a:pPr marL="914400" marR="0" lvl="0" indent="-311150" algn="l" rtl="0">
              <a:lnSpc>
                <a:spcPct val="115000"/>
              </a:lnSpc>
              <a:spcBef>
                <a:spcPts val="0"/>
              </a:spcBef>
              <a:spcAft>
                <a:spcPts val="0"/>
              </a:spcAft>
              <a:buClr>
                <a:schemeClr val="lt1"/>
              </a:buClr>
              <a:buSzPts val="1300"/>
              <a:buFont typeface="Nunito"/>
              <a:buChar char="-"/>
            </a:pPr>
            <a:r>
              <a:rPr lang="en-US" sz="1300" b="0" i="0" u="none" strike="noStrike" cap="none">
                <a:solidFill>
                  <a:schemeClr val="lt1"/>
                </a:solidFill>
                <a:latin typeface="Nunito"/>
                <a:ea typeface="Nunito"/>
                <a:cs typeface="Nunito"/>
                <a:sym typeface="Nunito"/>
              </a:rPr>
              <a:t>Wide-range of BT connectivity</a:t>
            </a:r>
            <a:endParaRPr sz="1300" b="0" i="0" u="none" strike="noStrike" cap="none">
              <a:solidFill>
                <a:schemeClr val="lt1"/>
              </a:solidFill>
              <a:latin typeface="Nunito"/>
              <a:ea typeface="Nunito"/>
              <a:cs typeface="Nunito"/>
              <a:sym typeface="Nunito"/>
            </a:endParaRPr>
          </a:p>
          <a:p>
            <a:pPr marL="914400" marR="0" lvl="0" indent="-311150" algn="l" rtl="0">
              <a:lnSpc>
                <a:spcPct val="115000"/>
              </a:lnSpc>
              <a:spcBef>
                <a:spcPts val="0"/>
              </a:spcBef>
              <a:spcAft>
                <a:spcPts val="0"/>
              </a:spcAft>
              <a:buClr>
                <a:schemeClr val="lt1"/>
              </a:buClr>
              <a:buSzPts val="1300"/>
              <a:buFont typeface="Nunito"/>
              <a:buChar char="-"/>
            </a:pPr>
            <a:r>
              <a:rPr lang="en-US" sz="1300" b="0" i="0" u="none" strike="noStrike" cap="none">
                <a:solidFill>
                  <a:schemeClr val="lt1"/>
                </a:solidFill>
                <a:latin typeface="Nunito"/>
                <a:ea typeface="Nunito"/>
                <a:cs typeface="Nunito"/>
                <a:sym typeface="Nunito"/>
              </a:rPr>
              <a:t>Reduced power Consumption</a:t>
            </a:r>
            <a:endParaRPr sz="1300" b="0" i="0" u="none" strike="noStrike" cap="none">
              <a:solidFill>
                <a:schemeClr val="lt1"/>
              </a:solidFill>
              <a:latin typeface="Nunito"/>
              <a:ea typeface="Nunito"/>
              <a:cs typeface="Nunito"/>
              <a:sym typeface="Nunito"/>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lt1"/>
              </a:solidFill>
              <a:latin typeface="Nunito"/>
              <a:ea typeface="Nunito"/>
              <a:cs typeface="Nunito"/>
              <a:sym typeface="Nunito"/>
            </a:endParaRPr>
          </a:p>
          <a:p>
            <a:pPr marL="457200" marR="0" lvl="0" indent="-317500" algn="l" rtl="0">
              <a:lnSpc>
                <a:spcPct val="115000"/>
              </a:lnSpc>
              <a:spcBef>
                <a:spcPts val="0"/>
              </a:spcBef>
              <a:spcAft>
                <a:spcPts val="0"/>
              </a:spcAft>
              <a:buClr>
                <a:schemeClr val="lt1"/>
              </a:buClr>
              <a:buSzPts val="1400"/>
              <a:buFont typeface="Nunito"/>
              <a:buChar char="●"/>
            </a:pPr>
            <a:r>
              <a:rPr lang="en-US" sz="1400" b="0" i="0" u="none" strike="noStrike" cap="none">
                <a:solidFill>
                  <a:schemeClr val="lt1"/>
                </a:solidFill>
                <a:latin typeface="Nunito"/>
                <a:ea typeface="Nunito"/>
                <a:cs typeface="Nunito"/>
                <a:sym typeface="Nunito"/>
              </a:rPr>
              <a:t>Relay 5 v</a:t>
            </a:r>
            <a:endParaRPr sz="1400" b="0" i="0" u="none" strike="noStrike" cap="none">
              <a:solidFill>
                <a:schemeClr val="lt1"/>
              </a:solidFill>
              <a:latin typeface="Nunito"/>
              <a:ea typeface="Nunito"/>
              <a:cs typeface="Nunito"/>
              <a:sym typeface="Nunito"/>
            </a:endParaRPr>
          </a:p>
          <a:p>
            <a:pPr marL="45720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lt1"/>
                </a:solidFill>
                <a:latin typeface="Nunito"/>
                <a:ea typeface="Nunito"/>
                <a:cs typeface="Nunito"/>
                <a:sym typeface="Nunito"/>
              </a:rPr>
              <a:t>- Faster switching</a:t>
            </a:r>
            <a:endParaRPr sz="1400" b="0" i="0" u="none" strike="noStrike" cap="none">
              <a:solidFill>
                <a:schemeClr val="lt1"/>
              </a:solidFill>
              <a:latin typeface="Nunito"/>
              <a:ea typeface="Nunito"/>
              <a:cs typeface="Nunito"/>
              <a:sym typeface="Nunito"/>
            </a:endParaRPr>
          </a:p>
          <a:p>
            <a:pPr marL="45720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lt1"/>
                </a:solidFill>
                <a:latin typeface="Nunito"/>
                <a:ea typeface="Nunito"/>
                <a:cs typeface="Nunito"/>
                <a:sym typeface="Nunito"/>
              </a:rPr>
              <a:t>- Better connections</a:t>
            </a:r>
            <a:endParaRPr sz="1400" b="0" i="0" u="none" strike="noStrike" cap="none">
              <a:solidFill>
                <a:schemeClr val="lt1"/>
              </a:solidFill>
              <a:latin typeface="Nunito"/>
              <a:ea typeface="Nunito"/>
              <a:cs typeface="Nunito"/>
              <a:sym typeface="Nunito"/>
            </a:endParaRPr>
          </a:p>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lt1"/>
              </a:solidFill>
              <a:latin typeface="Nunito"/>
              <a:ea typeface="Nunito"/>
              <a:cs typeface="Nunito"/>
              <a:sym typeface="Nunito"/>
            </a:endParaRPr>
          </a:p>
          <a:p>
            <a:pPr marL="457200" marR="0" lvl="0" indent="-317500" algn="l" rtl="0">
              <a:lnSpc>
                <a:spcPct val="115000"/>
              </a:lnSpc>
              <a:spcBef>
                <a:spcPts val="0"/>
              </a:spcBef>
              <a:spcAft>
                <a:spcPts val="0"/>
              </a:spcAft>
              <a:buClr>
                <a:schemeClr val="lt1"/>
              </a:buClr>
              <a:buSzPts val="1400"/>
              <a:buFont typeface="Nunito"/>
              <a:buChar char="●"/>
            </a:pPr>
            <a:r>
              <a:rPr lang="en-US" sz="1400" b="0" i="0" u="none" strike="noStrike" cap="none">
                <a:solidFill>
                  <a:schemeClr val="lt1"/>
                </a:solidFill>
                <a:latin typeface="Nunito"/>
                <a:ea typeface="Nunito"/>
                <a:cs typeface="Nunito"/>
                <a:sym typeface="Nunito"/>
              </a:rPr>
              <a:t>Rectifier Circuit</a:t>
            </a:r>
            <a:endParaRPr sz="1400" b="0" i="0" u="none" strike="noStrike" cap="none">
              <a:solidFill>
                <a:schemeClr val="lt1"/>
              </a:solidFill>
              <a:latin typeface="Nunito"/>
              <a:ea typeface="Nunito"/>
              <a:cs typeface="Nunito"/>
              <a:sym typeface="Nunito"/>
            </a:endParaRPr>
          </a:p>
        </p:txBody>
      </p:sp>
      <p:sp>
        <p:nvSpPr>
          <p:cNvPr id="243" name="Google Shape;243;p25"/>
          <p:cNvSpPr txBox="1"/>
          <p:nvPr/>
        </p:nvSpPr>
        <p:spPr>
          <a:xfrm>
            <a:off x="4859050" y="1787775"/>
            <a:ext cx="4155900" cy="7851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chemeClr val="lt1"/>
              </a:buClr>
              <a:buSzPts val="1300"/>
              <a:buFont typeface="Nunito"/>
              <a:buChar char="-"/>
            </a:pPr>
            <a:r>
              <a:rPr lang="en-US" sz="1300" b="0" i="0" u="none" strike="noStrike" cap="none">
                <a:solidFill>
                  <a:schemeClr val="lt1"/>
                </a:solidFill>
                <a:latin typeface="Nunito"/>
                <a:ea typeface="Nunito"/>
                <a:cs typeface="Nunito"/>
                <a:sym typeface="Nunito"/>
              </a:rPr>
              <a:t>Tensilica Xtensa LX6 microprocessor 240 MHz</a:t>
            </a:r>
            <a:endParaRPr sz="1300" b="0" i="0" u="none" strike="noStrike" cap="none">
              <a:solidFill>
                <a:schemeClr val="lt1"/>
              </a:solidFill>
              <a:latin typeface="Nunito"/>
              <a:ea typeface="Nunito"/>
              <a:cs typeface="Nunito"/>
              <a:sym typeface="Nunito"/>
            </a:endParaRPr>
          </a:p>
          <a:p>
            <a:pPr marL="457200" marR="0" lvl="0" indent="-311150" algn="l" rtl="0">
              <a:lnSpc>
                <a:spcPct val="100000"/>
              </a:lnSpc>
              <a:spcBef>
                <a:spcPts val="0"/>
              </a:spcBef>
              <a:spcAft>
                <a:spcPts val="0"/>
              </a:spcAft>
              <a:buClr>
                <a:schemeClr val="lt1"/>
              </a:buClr>
              <a:buSzPts val="1300"/>
              <a:buFont typeface="Nunito"/>
              <a:buChar char="-"/>
            </a:pPr>
            <a:r>
              <a:rPr lang="en-US" sz="1300" b="0" i="0" u="none" strike="noStrike" cap="none">
                <a:solidFill>
                  <a:schemeClr val="lt1"/>
                </a:solidFill>
                <a:latin typeface="Nunito"/>
                <a:ea typeface="Nunito"/>
                <a:cs typeface="Nunito"/>
                <a:sym typeface="Nunito"/>
              </a:rPr>
              <a:t>Built-in antenna,power amplifier &amp; filters</a:t>
            </a:r>
            <a:endParaRPr sz="1300" b="0" i="0" u="none" strike="noStrike" cap="none">
              <a:solidFill>
                <a:schemeClr val="lt1"/>
              </a:solidFill>
              <a:latin typeface="Nunito"/>
              <a:ea typeface="Nunito"/>
              <a:cs typeface="Nunito"/>
              <a:sym typeface="Nunito"/>
            </a:endParaRPr>
          </a:p>
          <a:p>
            <a:pPr marL="457200" marR="0" lvl="0" indent="-311150" algn="l" rtl="0">
              <a:lnSpc>
                <a:spcPct val="100000"/>
              </a:lnSpc>
              <a:spcBef>
                <a:spcPts val="0"/>
              </a:spcBef>
              <a:spcAft>
                <a:spcPts val="0"/>
              </a:spcAft>
              <a:buClr>
                <a:schemeClr val="lt1"/>
              </a:buClr>
              <a:buSzPts val="1300"/>
              <a:buFont typeface="Nunito"/>
              <a:buChar char="-"/>
            </a:pPr>
            <a:r>
              <a:rPr lang="en-US" sz="1300" b="0" i="0" u="none" strike="noStrike" cap="none">
                <a:solidFill>
                  <a:schemeClr val="lt1"/>
                </a:solidFill>
                <a:latin typeface="Nunito"/>
                <a:ea typeface="Nunito"/>
                <a:cs typeface="Nunito"/>
                <a:sym typeface="Nunito"/>
              </a:rPr>
              <a:t>built-in power management modules</a:t>
            </a:r>
            <a:endParaRPr sz="1300" b="0" i="0" u="none" strike="noStrike" cap="none">
              <a:solidFill>
                <a:schemeClr val="lt1"/>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900"/>
                                        <p:tgtEl>
                                          <p:spTgt spid="240"/>
                                        </p:tgtEl>
                                        <p:attrNameLst>
                                          <p:attrName>ppt_w</p:attrName>
                                        </p:attrNameLst>
                                      </p:cBhvr>
                                      <p:tavLst>
                                        <p:tav tm="0">
                                          <p:val>
                                            <p:strVal val="0"/>
                                          </p:val>
                                        </p:tav>
                                        <p:tav tm="100000">
                                          <p:val>
                                            <p:strVal val="#ppt_w"/>
                                          </p:val>
                                        </p:tav>
                                      </p:tavLst>
                                    </p:anim>
                                    <p:anim calcmode="lin" valueType="num">
                                      <p:cBhvr additive="base">
                                        <p:cTn id="8" dur="900"/>
                                        <p:tgtEl>
                                          <p:spTgt spid="24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p:cNvPicPr preferRelativeResize="0"/>
          <p:nvPr/>
        </p:nvPicPr>
        <p:blipFill rotWithShape="1">
          <a:blip r:embed="rId3">
            <a:alphaModFix/>
          </a:blip>
          <a:srcRect/>
          <a:stretch/>
        </p:blipFill>
        <p:spPr>
          <a:xfrm>
            <a:off x="304079" y="1081177"/>
            <a:ext cx="4003378" cy="3423920"/>
          </a:xfrm>
          <a:prstGeom prst="rect">
            <a:avLst/>
          </a:prstGeom>
          <a:noFill/>
          <a:ln>
            <a:noFill/>
          </a:ln>
        </p:spPr>
      </p:pic>
      <p:sp>
        <p:nvSpPr>
          <p:cNvPr id="249" name="Google Shape;249;p2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a:solidFill>
                  <a:schemeClr val="accent6"/>
                </a:solidFill>
              </a:rPr>
              <a:t>ESP-32 home automation circuit</a:t>
            </a:r>
            <a:endParaRPr/>
          </a:p>
        </p:txBody>
      </p:sp>
      <p:sp>
        <p:nvSpPr>
          <p:cNvPr id="250" name="Google Shape;250;p26"/>
          <p:cNvSpPr txBox="1"/>
          <p:nvPr/>
        </p:nvSpPr>
        <p:spPr>
          <a:xfrm>
            <a:off x="4411980" y="1833086"/>
            <a:ext cx="4572000" cy="5556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accent6"/>
                </a:solidFill>
                <a:latin typeface="Arial"/>
                <a:ea typeface="Arial"/>
                <a:cs typeface="Arial"/>
                <a:sym typeface="Arial"/>
              </a:rPr>
              <a:t>D23, D22, D21, D19, D18, D5, D25 &amp; D26 GPIO to control the 8-channel relay module.</a:t>
            </a:r>
            <a:endParaRPr sz="1400" b="0" i="0" u="none" strike="noStrike" cap="none">
              <a:solidFill>
                <a:srgbClr val="000000"/>
              </a:solidFill>
              <a:latin typeface="Arial"/>
              <a:ea typeface="Arial"/>
              <a:cs typeface="Arial"/>
              <a:sym typeface="Arial"/>
            </a:endParaRPr>
          </a:p>
        </p:txBody>
      </p:sp>
      <p:sp>
        <p:nvSpPr>
          <p:cNvPr id="251" name="Google Shape;251;p26"/>
          <p:cNvSpPr txBox="1"/>
          <p:nvPr/>
        </p:nvSpPr>
        <p:spPr>
          <a:xfrm>
            <a:off x="4411980" y="2712958"/>
            <a:ext cx="5112900" cy="803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accent6"/>
                </a:solidFill>
                <a:latin typeface="Arial"/>
                <a:ea typeface="Arial"/>
                <a:cs typeface="Arial"/>
                <a:sym typeface="Arial"/>
              </a:rPr>
              <a:t>And the GPIO D13, D12, D14, D27, D33, D32, D15 &amp; D4</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accent6"/>
                </a:solidFill>
                <a:latin typeface="Arial"/>
                <a:ea typeface="Arial"/>
                <a:cs typeface="Arial"/>
                <a:sym typeface="Arial"/>
              </a:rPr>
              <a:t>connected with push buttons to control the relay module</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accent6"/>
                </a:solidFill>
                <a:latin typeface="Arial"/>
                <a:ea typeface="Arial"/>
                <a:cs typeface="Arial"/>
                <a:sym typeface="Arial"/>
              </a:rPr>
              <a:t>manually.</a:t>
            </a:r>
            <a:endParaRPr sz="1400" b="0" i="0" u="none" strike="noStrike" cap="none">
              <a:solidFill>
                <a:srgbClr val="000000"/>
              </a:solidFill>
              <a:latin typeface="Arial"/>
              <a:ea typeface="Arial"/>
              <a:cs typeface="Arial"/>
              <a:sym typeface="Arial"/>
            </a:endParaRPr>
          </a:p>
        </p:txBody>
      </p:sp>
      <p:sp>
        <p:nvSpPr>
          <p:cNvPr id="252" name="Google Shape;252;p26"/>
          <p:cNvSpPr txBox="1"/>
          <p:nvPr/>
        </p:nvSpPr>
        <p:spPr>
          <a:xfrm>
            <a:off x="4396740" y="3654990"/>
            <a:ext cx="5265300" cy="803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accent6"/>
                </a:solidFill>
                <a:latin typeface="Arial"/>
                <a:ea typeface="Arial"/>
                <a:cs typeface="Arial"/>
                <a:sym typeface="Arial"/>
              </a:rPr>
              <a:t>As per the source code, when the control pins of the relay</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accent6"/>
                </a:solidFill>
                <a:latin typeface="Arial"/>
                <a:ea typeface="Arial"/>
                <a:cs typeface="Arial"/>
                <a:sym typeface="Arial"/>
              </a:rPr>
              <a:t>module receive LOW signal the relay will turn on and the</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accent6"/>
                </a:solidFill>
                <a:latin typeface="Arial"/>
                <a:ea typeface="Arial"/>
                <a:cs typeface="Arial"/>
                <a:sym typeface="Arial"/>
              </a:rPr>
              <a:t>relay will turn off for the HIGH signal in the control pin.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dirty="0"/>
              <a:t>Methodology</a:t>
            </a:r>
            <a:endParaRPr dirty="0"/>
          </a:p>
        </p:txBody>
      </p:sp>
      <p:cxnSp>
        <p:nvCxnSpPr>
          <p:cNvPr id="258" name="Google Shape;258;p27"/>
          <p:cNvCxnSpPr>
            <a:stCxn id="259" idx="6"/>
            <a:endCxn id="260" idx="2"/>
          </p:cNvCxnSpPr>
          <p:nvPr/>
        </p:nvCxnSpPr>
        <p:spPr>
          <a:xfrm>
            <a:off x="1726761" y="2867703"/>
            <a:ext cx="1084500" cy="0"/>
          </a:xfrm>
          <a:prstGeom prst="straightConnector1">
            <a:avLst/>
          </a:prstGeom>
          <a:noFill/>
          <a:ln w="9525" cap="flat" cmpd="sng">
            <a:solidFill>
              <a:schemeClr val="lt1"/>
            </a:solidFill>
            <a:prstDash val="solid"/>
            <a:round/>
            <a:headEnd type="none" w="sm" len="sm"/>
            <a:tailEnd type="none" w="sm" len="sm"/>
          </a:ln>
        </p:spPr>
      </p:cxnSp>
      <p:sp>
        <p:nvSpPr>
          <p:cNvPr id="259" name="Google Shape;259;p27"/>
          <p:cNvSpPr/>
          <p:nvPr/>
        </p:nvSpPr>
        <p:spPr>
          <a:xfrm>
            <a:off x="1289961" y="2649303"/>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1</a:t>
            </a:r>
            <a:endParaRPr sz="1800" b="1" i="0" u="none" strike="noStrike" cap="none">
              <a:solidFill>
                <a:schemeClr val="lt1"/>
              </a:solidFill>
              <a:latin typeface="Thasadith"/>
              <a:ea typeface="Thasadith"/>
              <a:cs typeface="Thasadith"/>
              <a:sym typeface="Thasadith"/>
            </a:endParaRPr>
          </a:p>
        </p:txBody>
      </p:sp>
      <p:sp>
        <p:nvSpPr>
          <p:cNvPr id="260" name="Google Shape;260;p27"/>
          <p:cNvSpPr/>
          <p:nvPr/>
        </p:nvSpPr>
        <p:spPr>
          <a:xfrm>
            <a:off x="2811139" y="2649303"/>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2</a:t>
            </a:r>
            <a:endParaRPr sz="1800" b="1" i="0" u="none" strike="noStrike" cap="none">
              <a:solidFill>
                <a:schemeClr val="lt1"/>
              </a:solidFill>
              <a:latin typeface="Thasadith"/>
              <a:ea typeface="Thasadith"/>
              <a:cs typeface="Thasadith"/>
              <a:sym typeface="Thasadith"/>
            </a:endParaRPr>
          </a:p>
        </p:txBody>
      </p:sp>
      <p:sp>
        <p:nvSpPr>
          <p:cNvPr id="261" name="Google Shape;261;p27"/>
          <p:cNvSpPr/>
          <p:nvPr/>
        </p:nvSpPr>
        <p:spPr>
          <a:xfrm>
            <a:off x="4332482" y="2649303"/>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3</a:t>
            </a:r>
            <a:endParaRPr sz="1800" b="1" i="0" u="none" strike="noStrike" cap="none">
              <a:solidFill>
                <a:schemeClr val="lt1"/>
              </a:solidFill>
              <a:latin typeface="Thasadith"/>
              <a:ea typeface="Thasadith"/>
              <a:cs typeface="Thasadith"/>
              <a:sym typeface="Thasadith"/>
            </a:endParaRPr>
          </a:p>
        </p:txBody>
      </p:sp>
      <p:sp>
        <p:nvSpPr>
          <p:cNvPr id="262" name="Google Shape;262;p27"/>
          <p:cNvSpPr/>
          <p:nvPr/>
        </p:nvSpPr>
        <p:spPr>
          <a:xfrm>
            <a:off x="5853983" y="2649303"/>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4</a:t>
            </a:r>
            <a:endParaRPr sz="1800" b="1" i="0" u="none" strike="noStrike" cap="none">
              <a:solidFill>
                <a:schemeClr val="lt1"/>
              </a:solidFill>
              <a:latin typeface="Thasadith"/>
              <a:ea typeface="Thasadith"/>
              <a:cs typeface="Thasadith"/>
              <a:sym typeface="Thasadith"/>
            </a:endParaRPr>
          </a:p>
        </p:txBody>
      </p:sp>
      <p:sp>
        <p:nvSpPr>
          <p:cNvPr id="263" name="Google Shape;263;p27"/>
          <p:cNvSpPr txBox="1"/>
          <p:nvPr/>
        </p:nvSpPr>
        <p:spPr>
          <a:xfrm>
            <a:off x="1864344" y="3307375"/>
            <a:ext cx="2330400" cy="31095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Nunito"/>
                <a:ea typeface="Nunito"/>
                <a:cs typeface="Nunito"/>
                <a:sym typeface="Nunito"/>
              </a:rPr>
              <a:t>Connectivity</a:t>
            </a:r>
            <a:endParaRPr sz="1400" b="0" i="0" u="none" strike="noStrike" cap="none">
              <a:solidFill>
                <a:srgbClr val="000000"/>
              </a:solidFill>
              <a:latin typeface="Arial"/>
              <a:ea typeface="Arial"/>
              <a:cs typeface="Arial"/>
              <a:sym typeface="Arial"/>
            </a:endParaRPr>
          </a:p>
        </p:txBody>
      </p:sp>
      <p:sp>
        <p:nvSpPr>
          <p:cNvPr id="264" name="Google Shape;264;p27"/>
          <p:cNvSpPr txBox="1"/>
          <p:nvPr/>
        </p:nvSpPr>
        <p:spPr>
          <a:xfrm>
            <a:off x="1864344" y="3680500"/>
            <a:ext cx="2361606" cy="100990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1600"/>
              </a:spcAft>
              <a:buClr>
                <a:srgbClr val="000000"/>
              </a:buClr>
              <a:buSzPts val="1400"/>
              <a:buFont typeface="Arial"/>
              <a:buNone/>
            </a:pPr>
            <a:r>
              <a:rPr lang="en-US" sz="1050" b="0" i="0" u="none" strike="noStrike" cap="none">
                <a:solidFill>
                  <a:schemeClr val="lt1"/>
                </a:solidFill>
                <a:latin typeface="Nunito"/>
                <a:ea typeface="Nunito"/>
                <a:cs typeface="Nunito"/>
                <a:sym typeface="Nunito"/>
              </a:rPr>
              <a:t>ASync webserver is initiated at the microcontroller to accept HTTP requests and provide controlled access to the devices connected to the microcontroller</a:t>
            </a:r>
            <a:r>
              <a:rPr lang="en-US" sz="1400" b="0" i="0" u="none" strike="noStrike" cap="none">
                <a:solidFill>
                  <a:schemeClr val="lt1"/>
                </a:solidFill>
                <a:latin typeface="Nunito"/>
                <a:ea typeface="Nunito"/>
                <a:cs typeface="Nunito"/>
                <a:sym typeface="Nunito"/>
              </a:rPr>
              <a:t>.</a:t>
            </a:r>
            <a:endParaRPr sz="1400" b="0" i="0" u="none" strike="noStrike" cap="none">
              <a:solidFill>
                <a:schemeClr val="lt1"/>
              </a:solidFill>
              <a:latin typeface="Nunito"/>
              <a:ea typeface="Nunito"/>
              <a:cs typeface="Nunito"/>
              <a:sym typeface="Nunito"/>
            </a:endParaRPr>
          </a:p>
        </p:txBody>
      </p:sp>
      <p:sp>
        <p:nvSpPr>
          <p:cNvPr id="265" name="Google Shape;265;p27"/>
          <p:cNvSpPr txBox="1"/>
          <p:nvPr/>
        </p:nvSpPr>
        <p:spPr>
          <a:xfrm>
            <a:off x="4907183" y="3304913"/>
            <a:ext cx="2330400" cy="375443"/>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200" b="0" i="0" u="none" strike="noStrike" cap="none">
                <a:solidFill>
                  <a:srgbClr val="FFFFFF"/>
                </a:solidFill>
                <a:latin typeface="Nunito"/>
                <a:ea typeface="Nunito"/>
                <a:cs typeface="Nunito"/>
                <a:sym typeface="Nunito"/>
              </a:rPr>
              <a:t>Actuator</a:t>
            </a:r>
            <a:endParaRPr sz="1200" b="0" i="0" u="none" strike="noStrike" cap="none">
              <a:solidFill>
                <a:srgbClr val="000000"/>
              </a:solidFill>
              <a:latin typeface="Arial"/>
              <a:ea typeface="Arial"/>
              <a:cs typeface="Arial"/>
              <a:sym typeface="Arial"/>
            </a:endParaRPr>
          </a:p>
        </p:txBody>
      </p:sp>
      <p:sp>
        <p:nvSpPr>
          <p:cNvPr id="266" name="Google Shape;266;p27"/>
          <p:cNvSpPr txBox="1"/>
          <p:nvPr/>
        </p:nvSpPr>
        <p:spPr>
          <a:xfrm>
            <a:off x="5029589" y="3680355"/>
            <a:ext cx="2148000" cy="1018119"/>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1600"/>
              </a:spcAft>
              <a:buClr>
                <a:srgbClr val="000000"/>
              </a:buClr>
              <a:buSzPts val="1400"/>
              <a:buFont typeface="Arial"/>
              <a:buNone/>
            </a:pPr>
            <a:r>
              <a:rPr lang="en-US" sz="1050" b="0" i="0" u="none" strike="noStrike" cap="none" dirty="0">
                <a:solidFill>
                  <a:schemeClr val="lt1"/>
                </a:solidFill>
                <a:latin typeface="Nunito"/>
                <a:ea typeface="Nunito"/>
                <a:cs typeface="Nunito"/>
                <a:sym typeface="Nunito"/>
              </a:rPr>
              <a:t>A Low state high relay board act as a switching element that controls 230</a:t>
            </a:r>
            <a:r>
              <a:rPr lang="en-US" sz="1050" dirty="0">
                <a:solidFill>
                  <a:schemeClr val="lt1"/>
                </a:solidFill>
                <a:latin typeface="Nunito"/>
                <a:ea typeface="Nunito"/>
                <a:cs typeface="Nunito"/>
                <a:sym typeface="Nunito"/>
              </a:rPr>
              <a:t>V</a:t>
            </a:r>
            <a:r>
              <a:rPr lang="en-US" sz="1050" b="0" i="0" u="none" strike="noStrike" cap="none" dirty="0">
                <a:solidFill>
                  <a:schemeClr val="lt1"/>
                </a:solidFill>
                <a:latin typeface="Nunito"/>
                <a:ea typeface="Nunito"/>
                <a:cs typeface="Nunito"/>
                <a:sym typeface="Nunito"/>
              </a:rPr>
              <a:t> operated appliances on a 5v intent from the microcontroller</a:t>
            </a:r>
            <a:r>
              <a:rPr lang="en-US" sz="1400" b="0" i="0" u="none" strike="noStrike" cap="none" dirty="0">
                <a:solidFill>
                  <a:schemeClr val="lt1"/>
                </a:solidFill>
                <a:latin typeface="Nunito"/>
                <a:ea typeface="Nunito"/>
                <a:cs typeface="Nunito"/>
                <a:sym typeface="Nunito"/>
              </a:rPr>
              <a:t>.</a:t>
            </a:r>
            <a:endParaRPr sz="1400" b="0" i="0" u="none" strike="noStrike" cap="none" dirty="0">
              <a:solidFill>
                <a:schemeClr val="lt1"/>
              </a:solidFill>
              <a:latin typeface="Nunito"/>
              <a:ea typeface="Nunito"/>
              <a:cs typeface="Nunito"/>
              <a:sym typeface="Nunito"/>
            </a:endParaRPr>
          </a:p>
        </p:txBody>
      </p:sp>
      <p:sp>
        <p:nvSpPr>
          <p:cNvPr id="267" name="Google Shape;267;p27"/>
          <p:cNvSpPr txBox="1"/>
          <p:nvPr/>
        </p:nvSpPr>
        <p:spPr>
          <a:xfrm>
            <a:off x="379761" y="1085748"/>
            <a:ext cx="2257200" cy="18595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Nunito"/>
                <a:ea typeface="Nunito"/>
                <a:cs typeface="Nunito"/>
                <a:sym typeface="Nunito"/>
              </a:rPr>
              <a:t>Microcontroller</a:t>
            </a:r>
            <a:endParaRPr sz="1400" b="0" i="0" u="none" strike="noStrike" cap="none">
              <a:solidFill>
                <a:srgbClr val="000000"/>
              </a:solidFill>
              <a:latin typeface="Arial"/>
              <a:ea typeface="Arial"/>
              <a:cs typeface="Arial"/>
              <a:sym typeface="Arial"/>
            </a:endParaRPr>
          </a:p>
        </p:txBody>
      </p:sp>
      <p:sp>
        <p:nvSpPr>
          <p:cNvPr id="268" name="Google Shape;268;p27"/>
          <p:cNvSpPr txBox="1"/>
          <p:nvPr/>
        </p:nvSpPr>
        <p:spPr>
          <a:xfrm>
            <a:off x="395479" y="1337597"/>
            <a:ext cx="2257200" cy="334368"/>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1600"/>
              </a:spcAft>
              <a:buClr>
                <a:srgbClr val="000000"/>
              </a:buClr>
              <a:buSzPts val="1400"/>
              <a:buFont typeface="Arial"/>
              <a:buNone/>
            </a:pPr>
            <a:r>
              <a:rPr lang="en-US" sz="1050" b="0" i="0" u="none" strike="noStrike" cap="none" dirty="0">
                <a:solidFill>
                  <a:schemeClr val="lt1"/>
                </a:solidFill>
                <a:latin typeface="Nunito"/>
                <a:ea typeface="Nunito"/>
                <a:cs typeface="Nunito"/>
                <a:sym typeface="Nunito"/>
              </a:rPr>
              <a:t>A microprocessor with better power consumption history and optimum processing power is chosen to act as the central unit of IoT device.</a:t>
            </a:r>
            <a:endParaRPr sz="1050" b="0" i="0" u="none" strike="noStrike" cap="none" dirty="0">
              <a:solidFill>
                <a:schemeClr val="lt1"/>
              </a:solidFill>
              <a:latin typeface="Nunito"/>
              <a:ea typeface="Nunito"/>
              <a:cs typeface="Nunito"/>
              <a:sym typeface="Nunito"/>
            </a:endParaRPr>
          </a:p>
        </p:txBody>
      </p:sp>
      <p:sp>
        <p:nvSpPr>
          <p:cNvPr id="269" name="Google Shape;269;p27"/>
          <p:cNvSpPr txBox="1"/>
          <p:nvPr/>
        </p:nvSpPr>
        <p:spPr>
          <a:xfrm>
            <a:off x="3134763" y="1153773"/>
            <a:ext cx="2789700" cy="17778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500"/>
              <a:buFont typeface="Thasadith"/>
              <a:buNone/>
            </a:pPr>
            <a:r>
              <a:rPr lang="en-US" sz="1200" b="0" i="0" u="none" strike="noStrike" cap="none">
                <a:solidFill>
                  <a:srgbClr val="FFFFFF"/>
                </a:solidFill>
                <a:latin typeface="Nunito"/>
                <a:ea typeface="Nunito"/>
                <a:cs typeface="Nunito"/>
                <a:sym typeface="Nunito"/>
              </a:rPr>
              <a:t>Interface</a:t>
            </a:r>
            <a:endParaRPr sz="1400" b="0" i="0" u="none" strike="noStrike" cap="none">
              <a:solidFill>
                <a:srgbClr val="000000"/>
              </a:solidFill>
              <a:latin typeface="Arial"/>
              <a:ea typeface="Arial"/>
              <a:cs typeface="Arial"/>
              <a:sym typeface="Arial"/>
            </a:endParaRPr>
          </a:p>
        </p:txBody>
      </p:sp>
      <p:sp>
        <p:nvSpPr>
          <p:cNvPr id="270" name="Google Shape;270;p27"/>
          <p:cNvSpPr txBox="1"/>
          <p:nvPr/>
        </p:nvSpPr>
        <p:spPr>
          <a:xfrm>
            <a:off x="3385682" y="1508894"/>
            <a:ext cx="2330400" cy="661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1600"/>
              </a:spcAft>
              <a:buClr>
                <a:srgbClr val="000000"/>
              </a:buClr>
              <a:buSzPts val="1400"/>
              <a:buFont typeface="Arial"/>
              <a:buNone/>
            </a:pPr>
            <a:r>
              <a:rPr lang="en-US" sz="1050" b="0" i="0" u="none" strike="noStrike" cap="none" dirty="0">
                <a:solidFill>
                  <a:schemeClr val="lt1"/>
                </a:solidFill>
                <a:latin typeface="Nunito"/>
                <a:ea typeface="Nunito"/>
                <a:cs typeface="Nunito"/>
                <a:sym typeface="Nunito"/>
              </a:rPr>
              <a:t>All the controls and states are depicted over an interface such as a typical JavaScript android app that facilitates the control</a:t>
            </a:r>
            <a:endParaRPr sz="1050" b="0" i="0" u="none" strike="noStrike" cap="none" dirty="0">
              <a:solidFill>
                <a:schemeClr val="lt1"/>
              </a:solidFill>
              <a:latin typeface="Nunito"/>
              <a:ea typeface="Nunito"/>
              <a:cs typeface="Nunito"/>
              <a:sym typeface="Nunito"/>
            </a:endParaRPr>
          </a:p>
        </p:txBody>
      </p:sp>
      <p:cxnSp>
        <p:nvCxnSpPr>
          <p:cNvPr id="271" name="Google Shape;271;p27"/>
          <p:cNvCxnSpPr>
            <a:stCxn id="260" idx="4"/>
            <a:endCxn id="263" idx="0"/>
          </p:cNvCxnSpPr>
          <p:nvPr/>
        </p:nvCxnSpPr>
        <p:spPr>
          <a:xfrm>
            <a:off x="3029539" y="3086103"/>
            <a:ext cx="0" cy="221400"/>
          </a:xfrm>
          <a:prstGeom prst="straightConnector1">
            <a:avLst/>
          </a:prstGeom>
          <a:noFill/>
          <a:ln w="9525" cap="flat" cmpd="sng">
            <a:solidFill>
              <a:schemeClr val="lt1"/>
            </a:solidFill>
            <a:prstDash val="solid"/>
            <a:round/>
            <a:headEnd type="none" w="sm" len="sm"/>
            <a:tailEnd type="none" w="sm" len="sm"/>
          </a:ln>
        </p:spPr>
      </p:cxnSp>
      <p:cxnSp>
        <p:nvCxnSpPr>
          <p:cNvPr id="272" name="Google Shape;272;p27"/>
          <p:cNvCxnSpPr>
            <a:stCxn id="262" idx="4"/>
            <a:endCxn id="265" idx="0"/>
          </p:cNvCxnSpPr>
          <p:nvPr/>
        </p:nvCxnSpPr>
        <p:spPr>
          <a:xfrm>
            <a:off x="6072383" y="3086103"/>
            <a:ext cx="0" cy="218700"/>
          </a:xfrm>
          <a:prstGeom prst="straightConnector1">
            <a:avLst/>
          </a:prstGeom>
          <a:noFill/>
          <a:ln w="9525" cap="flat" cmpd="sng">
            <a:solidFill>
              <a:schemeClr val="lt1"/>
            </a:solidFill>
            <a:prstDash val="solid"/>
            <a:round/>
            <a:headEnd type="none" w="sm" len="sm"/>
            <a:tailEnd type="none" w="sm" len="sm"/>
          </a:ln>
        </p:spPr>
      </p:cxnSp>
      <p:cxnSp>
        <p:nvCxnSpPr>
          <p:cNvPr id="273" name="Google Shape;273;p27"/>
          <p:cNvCxnSpPr>
            <a:endCxn id="259" idx="0"/>
          </p:cNvCxnSpPr>
          <p:nvPr/>
        </p:nvCxnSpPr>
        <p:spPr>
          <a:xfrm>
            <a:off x="1508361" y="2273403"/>
            <a:ext cx="0" cy="375900"/>
          </a:xfrm>
          <a:prstGeom prst="straightConnector1">
            <a:avLst/>
          </a:prstGeom>
          <a:noFill/>
          <a:ln w="9525" cap="flat" cmpd="sng">
            <a:solidFill>
              <a:schemeClr val="lt1"/>
            </a:solidFill>
            <a:prstDash val="solid"/>
            <a:round/>
            <a:headEnd type="none" w="sm" len="sm"/>
            <a:tailEnd type="none" w="sm" len="sm"/>
          </a:ln>
        </p:spPr>
      </p:cxnSp>
      <p:cxnSp>
        <p:nvCxnSpPr>
          <p:cNvPr id="274" name="Google Shape;274;p27"/>
          <p:cNvCxnSpPr>
            <a:endCxn id="261" idx="0"/>
          </p:cNvCxnSpPr>
          <p:nvPr/>
        </p:nvCxnSpPr>
        <p:spPr>
          <a:xfrm>
            <a:off x="4550882" y="2346903"/>
            <a:ext cx="0" cy="302400"/>
          </a:xfrm>
          <a:prstGeom prst="straightConnector1">
            <a:avLst/>
          </a:prstGeom>
          <a:noFill/>
          <a:ln w="9525" cap="flat" cmpd="sng">
            <a:solidFill>
              <a:schemeClr val="lt1"/>
            </a:solidFill>
            <a:prstDash val="solid"/>
            <a:round/>
            <a:headEnd type="none" w="sm" len="sm"/>
            <a:tailEnd type="none" w="sm" len="sm"/>
          </a:ln>
        </p:spPr>
      </p:cxnSp>
      <p:cxnSp>
        <p:nvCxnSpPr>
          <p:cNvPr id="275" name="Google Shape;275;p27"/>
          <p:cNvCxnSpPr>
            <a:stCxn id="260" idx="6"/>
            <a:endCxn id="261" idx="2"/>
          </p:cNvCxnSpPr>
          <p:nvPr/>
        </p:nvCxnSpPr>
        <p:spPr>
          <a:xfrm>
            <a:off x="3247939" y="2867703"/>
            <a:ext cx="1084500" cy="0"/>
          </a:xfrm>
          <a:prstGeom prst="straightConnector1">
            <a:avLst/>
          </a:prstGeom>
          <a:noFill/>
          <a:ln w="9525" cap="flat" cmpd="sng">
            <a:solidFill>
              <a:schemeClr val="lt1"/>
            </a:solidFill>
            <a:prstDash val="solid"/>
            <a:round/>
            <a:headEnd type="none" w="sm" len="sm"/>
            <a:tailEnd type="none" w="sm" len="sm"/>
          </a:ln>
        </p:spPr>
      </p:cxnSp>
      <p:cxnSp>
        <p:nvCxnSpPr>
          <p:cNvPr id="276" name="Google Shape;276;p27"/>
          <p:cNvCxnSpPr>
            <a:stCxn id="261" idx="6"/>
            <a:endCxn id="262" idx="2"/>
          </p:cNvCxnSpPr>
          <p:nvPr/>
        </p:nvCxnSpPr>
        <p:spPr>
          <a:xfrm>
            <a:off x="4769282" y="2867703"/>
            <a:ext cx="1084800" cy="0"/>
          </a:xfrm>
          <a:prstGeom prst="straightConnector1">
            <a:avLst/>
          </a:prstGeom>
          <a:noFill/>
          <a:ln w="9525" cap="flat" cmpd="sng">
            <a:solidFill>
              <a:schemeClr val="lt1"/>
            </a:solidFill>
            <a:prstDash val="solid"/>
            <a:round/>
            <a:headEnd type="none" w="sm" len="sm"/>
            <a:tailEnd type="none" w="sm" len="sm"/>
          </a:ln>
        </p:spPr>
      </p:cxnSp>
      <p:sp>
        <p:nvSpPr>
          <p:cNvPr id="277" name="Google Shape;277;p27"/>
          <p:cNvSpPr txBox="1"/>
          <p:nvPr/>
        </p:nvSpPr>
        <p:spPr>
          <a:xfrm>
            <a:off x="6198572" y="1271698"/>
            <a:ext cx="2789700" cy="33436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200" b="1" i="0" u="none" strike="noStrike" cap="none">
                <a:solidFill>
                  <a:schemeClr val="lt1"/>
                </a:solidFill>
                <a:latin typeface="Thasadith"/>
                <a:ea typeface="Thasadith"/>
                <a:cs typeface="Thasadith"/>
                <a:sym typeface="Thasadith"/>
              </a:rPr>
              <a:t>Testing and rectification</a:t>
            </a:r>
            <a:endParaRPr sz="1200" b="1" i="0" u="none" strike="noStrike" cap="none">
              <a:solidFill>
                <a:schemeClr val="lt1"/>
              </a:solidFill>
              <a:latin typeface="Thasadith"/>
              <a:ea typeface="Thasadith"/>
              <a:cs typeface="Thasadith"/>
              <a:sym typeface="Thasadith"/>
            </a:endParaRPr>
          </a:p>
        </p:txBody>
      </p:sp>
      <p:sp>
        <p:nvSpPr>
          <p:cNvPr id="278" name="Google Shape;278;p27"/>
          <p:cNvSpPr txBox="1"/>
          <p:nvPr/>
        </p:nvSpPr>
        <p:spPr>
          <a:xfrm>
            <a:off x="6397099" y="1499519"/>
            <a:ext cx="2591173" cy="661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1600"/>
              </a:spcAft>
              <a:buClr>
                <a:srgbClr val="000000"/>
              </a:buClr>
              <a:buSzPts val="1400"/>
              <a:buFont typeface="Arial"/>
              <a:buNone/>
            </a:pPr>
            <a:r>
              <a:rPr lang="en-US" sz="1050" b="0" i="0" u="none" strike="noStrike" cap="none">
                <a:solidFill>
                  <a:schemeClr val="lt1"/>
                </a:solidFill>
                <a:latin typeface="Nunito"/>
                <a:ea typeface="Nunito"/>
                <a:cs typeface="Nunito"/>
                <a:sym typeface="Nunito"/>
              </a:rPr>
              <a:t>The device is tested for multiple stress test that provide us a preview of long run implacability of device and required changes are entertained before final binding of components </a:t>
            </a:r>
            <a:endParaRPr sz="1050" b="0" i="0" u="none" strike="noStrike" cap="none">
              <a:solidFill>
                <a:schemeClr val="lt1"/>
              </a:solidFill>
              <a:latin typeface="Nunito"/>
              <a:ea typeface="Nunito"/>
              <a:cs typeface="Nunito"/>
              <a:sym typeface="Nunito"/>
            </a:endParaRPr>
          </a:p>
        </p:txBody>
      </p:sp>
      <p:sp>
        <p:nvSpPr>
          <p:cNvPr id="279" name="Google Shape;279;p27"/>
          <p:cNvSpPr/>
          <p:nvPr/>
        </p:nvSpPr>
        <p:spPr>
          <a:xfrm>
            <a:off x="7375482" y="2649278"/>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5</a:t>
            </a:r>
            <a:endParaRPr sz="1800" b="1" i="0" u="none" strike="noStrike" cap="none">
              <a:solidFill>
                <a:schemeClr val="lt1"/>
              </a:solidFill>
              <a:latin typeface="Thasadith"/>
              <a:ea typeface="Thasadith"/>
              <a:cs typeface="Thasadith"/>
              <a:sym typeface="Thasadith"/>
            </a:endParaRPr>
          </a:p>
        </p:txBody>
      </p:sp>
      <p:cxnSp>
        <p:nvCxnSpPr>
          <p:cNvPr id="280" name="Google Shape;280;p27"/>
          <p:cNvCxnSpPr>
            <a:endCxn id="279" idx="0"/>
          </p:cNvCxnSpPr>
          <p:nvPr/>
        </p:nvCxnSpPr>
        <p:spPr>
          <a:xfrm>
            <a:off x="7593282" y="2388878"/>
            <a:ext cx="600" cy="260400"/>
          </a:xfrm>
          <a:prstGeom prst="straightConnector1">
            <a:avLst/>
          </a:prstGeom>
          <a:noFill/>
          <a:ln w="9525" cap="flat" cmpd="sng">
            <a:solidFill>
              <a:schemeClr val="lt1"/>
            </a:solidFill>
            <a:prstDash val="solid"/>
            <a:round/>
            <a:headEnd type="none" w="sm" len="sm"/>
            <a:tailEnd type="none" w="sm" len="sm"/>
          </a:ln>
        </p:spPr>
      </p:cxnSp>
      <p:cxnSp>
        <p:nvCxnSpPr>
          <p:cNvPr id="281" name="Google Shape;281;p27"/>
          <p:cNvCxnSpPr>
            <a:stCxn id="262" idx="6"/>
            <a:endCxn id="279" idx="2"/>
          </p:cNvCxnSpPr>
          <p:nvPr/>
        </p:nvCxnSpPr>
        <p:spPr>
          <a:xfrm>
            <a:off x="6290783" y="2867703"/>
            <a:ext cx="10848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413350" y="445025"/>
            <a:ext cx="65229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Setting up the Microcontroller</a:t>
            </a:r>
            <a:endParaRPr/>
          </a:p>
        </p:txBody>
      </p:sp>
      <p:pic>
        <p:nvPicPr>
          <p:cNvPr id="287" name="Google Shape;287;p28"/>
          <p:cNvPicPr preferRelativeResize="0"/>
          <p:nvPr/>
        </p:nvPicPr>
        <p:blipFill>
          <a:blip r:embed="rId3">
            <a:alphaModFix/>
          </a:blip>
          <a:stretch>
            <a:fillRect/>
          </a:stretch>
        </p:blipFill>
        <p:spPr>
          <a:xfrm>
            <a:off x="1714965" y="1128125"/>
            <a:ext cx="5471159" cy="37674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Setting up the Interface</a:t>
            </a:r>
            <a:endParaRPr/>
          </a:p>
        </p:txBody>
      </p:sp>
      <p:pic>
        <p:nvPicPr>
          <p:cNvPr id="293" name="Google Shape;293;p29"/>
          <p:cNvPicPr preferRelativeResize="0"/>
          <p:nvPr/>
        </p:nvPicPr>
        <p:blipFill>
          <a:blip r:embed="rId3">
            <a:alphaModFix/>
          </a:blip>
          <a:stretch>
            <a:fillRect/>
          </a:stretch>
        </p:blipFill>
        <p:spPr>
          <a:xfrm>
            <a:off x="2088025" y="1017725"/>
            <a:ext cx="4737407"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Assembling the project </a:t>
            </a:r>
            <a:endParaRPr/>
          </a:p>
        </p:txBody>
      </p:sp>
      <p:pic>
        <p:nvPicPr>
          <p:cNvPr id="299" name="Google Shape;299;p30"/>
          <p:cNvPicPr preferRelativeResize="0"/>
          <p:nvPr/>
        </p:nvPicPr>
        <p:blipFill>
          <a:blip r:embed="rId3">
            <a:alphaModFix/>
          </a:blip>
          <a:stretch>
            <a:fillRect/>
          </a:stretch>
        </p:blipFill>
        <p:spPr>
          <a:xfrm>
            <a:off x="3092350" y="1017725"/>
            <a:ext cx="2346660"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Codes</a:t>
            </a:r>
            <a:endParaRPr/>
          </a:p>
        </p:txBody>
      </p:sp>
      <p:sp>
        <p:nvSpPr>
          <p:cNvPr id="305" name="Google Shape;305;p31"/>
          <p:cNvSpPr txBox="1">
            <a:spLocks noGrp="1"/>
          </p:cNvSpPr>
          <p:nvPr>
            <p:ph type="body" idx="1"/>
          </p:nvPr>
        </p:nvSpPr>
        <p:spPr>
          <a:xfrm>
            <a:off x="720000" y="843901"/>
            <a:ext cx="7704000" cy="3776100"/>
          </a:xfrm>
          <a:prstGeom prst="rect">
            <a:avLst/>
          </a:prstGeom>
          <a:noFill/>
          <a:ln>
            <a:noFill/>
          </a:ln>
        </p:spPr>
        <p:txBody>
          <a:bodyPr spcFirstLastPara="1" wrap="square" lIns="91425" tIns="91425" rIns="91425" bIns="91425" anchor="t" anchorCtr="0">
            <a:noAutofit/>
          </a:bodyPr>
          <a:lstStyle/>
          <a:p>
            <a:pPr marL="133350" lvl="0" indent="0" algn="l" rtl="0">
              <a:lnSpc>
                <a:spcPct val="115000"/>
              </a:lnSpc>
              <a:spcBef>
                <a:spcPts val="0"/>
              </a:spcBef>
              <a:spcAft>
                <a:spcPts val="0"/>
              </a:spcAft>
              <a:buNone/>
            </a:pPr>
            <a:endParaRPr sz="1200" dirty="0"/>
          </a:p>
          <a:p>
            <a:pPr marL="133350" lvl="0" indent="0" algn="l" rtl="0">
              <a:lnSpc>
                <a:spcPct val="115000"/>
              </a:lnSpc>
              <a:spcBef>
                <a:spcPts val="0"/>
              </a:spcBef>
              <a:spcAft>
                <a:spcPts val="0"/>
              </a:spcAft>
              <a:buNone/>
            </a:pPr>
            <a:r>
              <a:rPr lang="en-US" sz="1200" dirty="0"/>
              <a:t>#include &lt;</a:t>
            </a:r>
            <a:r>
              <a:rPr lang="en-US" sz="1200" dirty="0" err="1"/>
              <a:t>WiFi.h</a:t>
            </a:r>
            <a:r>
              <a:rPr lang="en-US" sz="1200" dirty="0"/>
              <a:t>&gt;</a:t>
            </a:r>
            <a:endParaRPr sz="1200" dirty="0"/>
          </a:p>
          <a:p>
            <a:pPr marL="133350" lvl="0" indent="0" algn="l" rtl="0">
              <a:lnSpc>
                <a:spcPct val="115000"/>
              </a:lnSpc>
              <a:spcBef>
                <a:spcPts val="0"/>
              </a:spcBef>
              <a:spcAft>
                <a:spcPts val="0"/>
              </a:spcAft>
              <a:buNone/>
            </a:pPr>
            <a:r>
              <a:rPr lang="en-US" sz="1200" dirty="0"/>
              <a:t>String  </a:t>
            </a:r>
            <a:r>
              <a:rPr lang="en-US" sz="1200" dirty="0" err="1"/>
              <a:t>ClientRequest</a:t>
            </a:r>
            <a:r>
              <a:rPr lang="en-US" sz="1200" dirty="0"/>
              <a:t>;</a:t>
            </a:r>
            <a:endParaRPr sz="1200" dirty="0"/>
          </a:p>
          <a:p>
            <a:pPr marL="133350" lvl="0" indent="0" algn="l" rtl="0">
              <a:lnSpc>
                <a:spcPct val="115000"/>
              </a:lnSpc>
              <a:spcBef>
                <a:spcPts val="0"/>
              </a:spcBef>
              <a:spcAft>
                <a:spcPts val="0"/>
              </a:spcAft>
              <a:buNone/>
            </a:pPr>
            <a:r>
              <a:rPr lang="en-US" sz="1200" dirty="0" err="1"/>
              <a:t>IPAddress</a:t>
            </a:r>
            <a:r>
              <a:rPr lang="en-US" sz="1200" dirty="0"/>
              <a:t> staticIP303_10(192,168,1,10);</a:t>
            </a:r>
            <a:endParaRPr sz="1200" dirty="0"/>
          </a:p>
          <a:p>
            <a:pPr marL="133350" lvl="0" indent="0" algn="l" rtl="0">
              <a:lnSpc>
                <a:spcPct val="115000"/>
              </a:lnSpc>
              <a:spcBef>
                <a:spcPts val="0"/>
              </a:spcBef>
              <a:spcAft>
                <a:spcPts val="0"/>
              </a:spcAft>
              <a:buNone/>
            </a:pPr>
            <a:r>
              <a:rPr lang="en-US" sz="1200" dirty="0" err="1"/>
              <a:t>IPAddress</a:t>
            </a:r>
            <a:r>
              <a:rPr lang="en-US" sz="1200" dirty="0"/>
              <a:t> gateway303_10(192,168,1,1);</a:t>
            </a:r>
            <a:endParaRPr sz="1200" dirty="0"/>
          </a:p>
          <a:p>
            <a:pPr marL="133350" lvl="0" indent="0" algn="l" rtl="0">
              <a:lnSpc>
                <a:spcPct val="115000"/>
              </a:lnSpc>
              <a:spcBef>
                <a:spcPts val="0"/>
              </a:spcBef>
              <a:spcAft>
                <a:spcPts val="0"/>
              </a:spcAft>
              <a:buNone/>
            </a:pPr>
            <a:r>
              <a:rPr lang="en-US" sz="1200" dirty="0" err="1"/>
              <a:t>IPAddress</a:t>
            </a:r>
            <a:r>
              <a:rPr lang="en-US" sz="1200" dirty="0"/>
              <a:t> subnet303_10(255,255,255,0);</a:t>
            </a:r>
            <a:endParaRPr sz="1200" dirty="0"/>
          </a:p>
          <a:p>
            <a:pPr marL="133350" lvl="0" indent="0" algn="l" rtl="0">
              <a:lnSpc>
                <a:spcPct val="115000"/>
              </a:lnSpc>
              <a:spcBef>
                <a:spcPts val="0"/>
              </a:spcBef>
              <a:spcAft>
                <a:spcPts val="0"/>
              </a:spcAft>
              <a:buNone/>
            </a:pPr>
            <a:r>
              <a:rPr lang="en-US" sz="1200" dirty="0" err="1"/>
              <a:t>WiFiServer</a:t>
            </a:r>
            <a:r>
              <a:rPr lang="en-US" sz="1200" dirty="0"/>
              <a:t> server(80);</a:t>
            </a:r>
            <a:endParaRPr sz="1200" dirty="0"/>
          </a:p>
          <a:p>
            <a:pPr marL="133350" lvl="0" indent="0" algn="l" rtl="0">
              <a:lnSpc>
                <a:spcPct val="115000"/>
              </a:lnSpc>
              <a:spcBef>
                <a:spcPts val="0"/>
              </a:spcBef>
              <a:spcAft>
                <a:spcPts val="0"/>
              </a:spcAft>
              <a:buNone/>
            </a:pPr>
            <a:r>
              <a:rPr lang="en-US" sz="1200" dirty="0" err="1"/>
              <a:t>WiFiClient</a:t>
            </a:r>
            <a:r>
              <a:rPr lang="en-US" sz="1200" dirty="0"/>
              <a:t> client;</a:t>
            </a:r>
            <a:endParaRPr sz="1200" dirty="0"/>
          </a:p>
          <a:p>
            <a:pPr marL="133350" lvl="0" indent="0" algn="l" rtl="0">
              <a:lnSpc>
                <a:spcPct val="115000"/>
              </a:lnSpc>
              <a:spcBef>
                <a:spcPts val="0"/>
              </a:spcBef>
              <a:spcAft>
                <a:spcPts val="0"/>
              </a:spcAft>
              <a:buNone/>
            </a:pPr>
            <a:r>
              <a:rPr lang="en-US" sz="1200" dirty="0"/>
              <a:t>String </a:t>
            </a:r>
            <a:r>
              <a:rPr lang="en-US" sz="1200" dirty="0" err="1"/>
              <a:t>myresultat</a:t>
            </a:r>
            <a:r>
              <a:rPr lang="en-US" sz="1200" dirty="0"/>
              <a:t>;</a:t>
            </a:r>
            <a:endParaRPr sz="1200" dirty="0"/>
          </a:p>
          <a:p>
            <a:pPr marL="133350" lvl="0" indent="0" algn="l" rtl="0">
              <a:lnSpc>
                <a:spcPct val="115000"/>
              </a:lnSpc>
              <a:spcBef>
                <a:spcPts val="0"/>
              </a:spcBef>
              <a:spcAft>
                <a:spcPts val="0"/>
              </a:spcAft>
              <a:buNone/>
            </a:pPr>
            <a:r>
              <a:rPr lang="en-US" sz="1200" dirty="0"/>
              <a:t>String </a:t>
            </a:r>
            <a:r>
              <a:rPr lang="en-US" sz="1200" dirty="0" err="1"/>
              <a:t>ReadIncomingRequest</a:t>
            </a:r>
            <a:r>
              <a:rPr lang="en-US" sz="1200" dirty="0"/>
              <a:t>(){</a:t>
            </a:r>
            <a:endParaRPr sz="1200" dirty="0"/>
          </a:p>
          <a:p>
            <a:pPr marL="133350" lvl="0" indent="0" algn="l" rtl="0">
              <a:lnSpc>
                <a:spcPct val="115000"/>
              </a:lnSpc>
              <a:spcBef>
                <a:spcPts val="0"/>
              </a:spcBef>
              <a:spcAft>
                <a:spcPts val="0"/>
              </a:spcAft>
              <a:buNone/>
            </a:pPr>
            <a:r>
              <a:rPr lang="en-US" sz="1200" dirty="0"/>
              <a:t>while(</a:t>
            </a:r>
            <a:r>
              <a:rPr lang="en-US" sz="1200" dirty="0" err="1"/>
              <a:t>client.available</a:t>
            </a:r>
            <a:r>
              <a:rPr lang="en-US" sz="1200" dirty="0"/>
              <a:t>()) {</a:t>
            </a:r>
            <a:endParaRPr sz="1200" dirty="0"/>
          </a:p>
          <a:p>
            <a:pPr marL="133350" lvl="0" indent="0" algn="l" rtl="0">
              <a:lnSpc>
                <a:spcPct val="115000"/>
              </a:lnSpc>
              <a:spcBef>
                <a:spcPts val="0"/>
              </a:spcBef>
              <a:spcAft>
                <a:spcPts val="0"/>
              </a:spcAft>
              <a:buNone/>
            </a:pPr>
            <a:r>
              <a:rPr lang="en-US" sz="1200" dirty="0" err="1"/>
              <a:t>ClientRequest</a:t>
            </a:r>
            <a:r>
              <a:rPr lang="en-US" sz="1200" dirty="0"/>
              <a:t> = (</a:t>
            </a:r>
            <a:r>
              <a:rPr lang="en-US" sz="1200" dirty="0" err="1"/>
              <a:t>client.readStringUntil</a:t>
            </a:r>
            <a:r>
              <a:rPr lang="en-US" sz="1200" dirty="0"/>
              <a:t>('\r'));</a:t>
            </a:r>
            <a:endParaRPr sz="1200" dirty="0"/>
          </a:p>
          <a:p>
            <a:pPr marL="133350" lvl="0" indent="0" algn="l" rtl="0">
              <a:lnSpc>
                <a:spcPct val="115000"/>
              </a:lnSpc>
              <a:spcBef>
                <a:spcPts val="0"/>
              </a:spcBef>
              <a:spcAft>
                <a:spcPts val="0"/>
              </a:spcAft>
              <a:buNone/>
            </a:pPr>
            <a:r>
              <a:rPr lang="en-US" sz="1200" dirty="0"/>
              <a:t> if ((</a:t>
            </a:r>
            <a:r>
              <a:rPr lang="en-US" sz="1200" dirty="0" err="1"/>
              <a:t>ClientRequest.indexOf</a:t>
            </a:r>
            <a:r>
              <a:rPr lang="en-US" sz="1200" dirty="0"/>
              <a:t>("HTTP/1.1")&gt;0)&amp;&amp;(</a:t>
            </a:r>
            <a:r>
              <a:rPr lang="en-US" sz="1200" dirty="0" err="1"/>
              <a:t>ClientRequest.indexOf</a:t>
            </a:r>
            <a:r>
              <a:rPr lang="en-US" sz="1200" dirty="0"/>
              <a:t>("/favicon.ico")&lt;0)){</a:t>
            </a:r>
            <a:endParaRPr sz="1200" dirty="0"/>
          </a:p>
          <a:p>
            <a:pPr marL="133350" lvl="0" indent="0" algn="l" rtl="0">
              <a:lnSpc>
                <a:spcPct val="115000"/>
              </a:lnSpc>
              <a:spcBef>
                <a:spcPts val="0"/>
              </a:spcBef>
              <a:spcAft>
                <a:spcPts val="0"/>
              </a:spcAft>
              <a:buNone/>
            </a:pPr>
            <a:r>
              <a:rPr lang="en-US" sz="1200" dirty="0" err="1"/>
              <a:t>myresultat</a:t>
            </a:r>
            <a:r>
              <a:rPr lang="en-US" sz="1200" dirty="0"/>
              <a:t> = </a:t>
            </a:r>
            <a:r>
              <a:rPr lang="en-US" sz="1200" dirty="0" err="1"/>
              <a:t>ClientRequest</a:t>
            </a:r>
            <a:r>
              <a:rPr lang="en-US" sz="1200" dirty="0"/>
              <a:t>;</a:t>
            </a:r>
            <a:endParaRPr sz="1200" dirty="0"/>
          </a:p>
          <a:p>
            <a:pPr marL="133350" lvl="0" indent="0" algn="l" rtl="0">
              <a:lnSpc>
                <a:spcPct val="115000"/>
              </a:lnSpc>
              <a:spcBef>
                <a:spcPts val="0"/>
              </a:spcBef>
              <a:spcAft>
                <a:spcPts val="0"/>
              </a:spcAft>
              <a:buNone/>
            </a:pPr>
            <a:r>
              <a:rPr lang="en-US" sz="1200" dirty="0"/>
              <a:t>}}</a:t>
            </a:r>
            <a:endParaRPr sz="1200" dirty="0"/>
          </a:p>
          <a:p>
            <a:pPr marL="133350" lvl="0" indent="0" algn="l" rtl="0">
              <a:lnSpc>
                <a:spcPct val="115000"/>
              </a:lnSpc>
              <a:spcBef>
                <a:spcPts val="0"/>
              </a:spcBef>
              <a:spcAft>
                <a:spcPts val="0"/>
              </a:spcAft>
              <a:buNone/>
            </a:pPr>
            <a:r>
              <a:rPr lang="en-US" sz="1200" dirty="0"/>
              <a:t>return </a:t>
            </a:r>
            <a:r>
              <a:rPr lang="en-US" sz="1200" dirty="0" err="1"/>
              <a:t>myresultat</a:t>
            </a:r>
            <a:r>
              <a:rPr lang="en-US" sz="1200" dirty="0"/>
              <a:t>;</a:t>
            </a:r>
            <a:endParaRPr sz="1200" dirty="0"/>
          </a:p>
          <a:p>
            <a:pPr marL="133350" lvl="0" indent="0" algn="l" rtl="0">
              <a:lnSpc>
                <a:spcPct val="115000"/>
              </a:lnSpc>
              <a:spcBef>
                <a:spcPts val="0"/>
              </a:spcBef>
              <a:spcAft>
                <a:spcPts val="0"/>
              </a:spcAft>
              <a:buNone/>
            </a:pPr>
            <a:r>
              <a:rPr lang="en-US" sz="1200" dirty="0"/>
              <a:t>}</a:t>
            </a:r>
            <a:endParaRPr sz="1200" dirty="0"/>
          </a:p>
          <a:p>
            <a:pPr marL="133350" lvl="0" indent="0" algn="l" rtl="0">
              <a:lnSpc>
                <a:spcPct val="115000"/>
              </a:lnSpc>
              <a:spcBef>
                <a:spcPts val="0"/>
              </a:spcBef>
              <a:spcAft>
                <a:spcPts val="0"/>
              </a:spcAft>
              <a:buNone/>
            </a:pPr>
            <a:endParaRPr sz="1200" dirty="0"/>
          </a:p>
          <a:p>
            <a:pPr marL="133350" lvl="0" indent="0" algn="l" rtl="0">
              <a:lnSpc>
                <a:spcPct val="115000"/>
              </a:lnSpc>
              <a:spcBef>
                <a:spcPts val="0"/>
              </a:spcBef>
              <a:spcAft>
                <a:spcPts val="0"/>
              </a:spcAft>
              <a:buSzPts val="1500"/>
              <a:buNone/>
            </a:pPr>
            <a:endParaRPr sz="1200" dirty="0"/>
          </a:p>
        </p:txBody>
      </p:sp>
      <p:sp>
        <p:nvSpPr>
          <p:cNvPr id="306" name="Google Shape;306;p31"/>
          <p:cNvSpPr/>
          <p:nvPr/>
        </p:nvSpPr>
        <p:spPr>
          <a:xfrm>
            <a:off x="8306100" y="3408175"/>
            <a:ext cx="701400" cy="701400"/>
          </a:xfrm>
          <a:prstGeom prst="ellipse">
            <a:avLst/>
          </a:prstGeom>
          <a:gradFill>
            <a:gsLst>
              <a:gs pos="0">
                <a:srgbClr val="CF4E8B">
                  <a:alpha val="70196"/>
                </a:srgbClr>
              </a:gs>
              <a:gs pos="31000">
                <a:srgbClr val="CF4E8B">
                  <a:alpha val="31764"/>
                </a:srgbClr>
              </a:gs>
              <a:gs pos="100000">
                <a:srgbClr val="CF4E8B">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7" name="Google Shape;307;p31"/>
          <p:cNvGrpSpPr/>
          <p:nvPr/>
        </p:nvGrpSpPr>
        <p:grpSpPr>
          <a:xfrm>
            <a:off x="6670454" y="502010"/>
            <a:ext cx="690469" cy="572700"/>
            <a:chOff x="1367060" y="2422129"/>
            <a:chExt cx="269262" cy="352050"/>
          </a:xfrm>
        </p:grpSpPr>
        <p:sp>
          <p:nvSpPr>
            <p:cNvPr id="308" name="Google Shape;308;p31"/>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1"/>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1"/>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1"/>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1"/>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1"/>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1"/>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1"/>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1"/>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1"/>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2"/>
          <p:cNvSpPr txBox="1">
            <a:spLocks noGrp="1"/>
          </p:cNvSpPr>
          <p:nvPr>
            <p:ph type="body" idx="1"/>
          </p:nvPr>
        </p:nvSpPr>
        <p:spPr>
          <a:xfrm>
            <a:off x="720000" y="606625"/>
            <a:ext cx="2660100" cy="42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void setup()</a:t>
            </a:r>
            <a:endParaRPr dirty="0"/>
          </a:p>
          <a:p>
            <a:pPr marL="0" lvl="0" indent="0" algn="l" rtl="0">
              <a:spcBef>
                <a:spcPts val="0"/>
              </a:spcBef>
              <a:spcAft>
                <a:spcPts val="0"/>
              </a:spcAft>
              <a:buNone/>
            </a:pPr>
            <a:r>
              <a:rPr lang="en-US" dirty="0"/>
              <a:t>{</a:t>
            </a:r>
            <a:endParaRPr dirty="0"/>
          </a:p>
          <a:p>
            <a:pPr marL="0" lvl="0" indent="0" algn="l" rtl="0">
              <a:spcBef>
                <a:spcPts val="0"/>
              </a:spcBef>
              <a:spcAft>
                <a:spcPts val="0"/>
              </a:spcAft>
              <a:buNone/>
            </a:pPr>
            <a:r>
              <a:rPr lang="en-US" dirty="0" err="1"/>
              <a:t>ClientRequest</a:t>
            </a:r>
            <a:r>
              <a:rPr lang="en-US" dirty="0"/>
              <a:t> = "";</a:t>
            </a:r>
            <a:endParaRPr dirty="0"/>
          </a:p>
          <a:p>
            <a:pPr marL="0" lvl="0" indent="0" algn="l" rtl="0">
              <a:spcBef>
                <a:spcPts val="0"/>
              </a:spcBef>
              <a:spcAft>
                <a:spcPts val="0"/>
              </a:spcAft>
              <a:buNone/>
            </a:pPr>
            <a:r>
              <a:rPr lang="en-US" dirty="0" err="1"/>
              <a:t>Serial.begin</a:t>
            </a:r>
            <a:r>
              <a:rPr lang="en-US" dirty="0"/>
              <a:t>(9600);</a:t>
            </a:r>
            <a:endParaRPr dirty="0"/>
          </a:p>
          <a:p>
            <a:pPr marL="0" lvl="0" indent="0" algn="l" rtl="0">
              <a:spcBef>
                <a:spcPts val="0"/>
              </a:spcBef>
              <a:spcAft>
                <a:spcPts val="0"/>
              </a:spcAft>
              <a:buNone/>
            </a:pPr>
            <a:r>
              <a:rPr lang="en-US" dirty="0" err="1"/>
              <a:t>pinMode</a:t>
            </a:r>
            <a:r>
              <a:rPr lang="en-US" dirty="0"/>
              <a:t>(21, OUTPUT);</a:t>
            </a:r>
            <a:endParaRPr dirty="0"/>
          </a:p>
          <a:p>
            <a:pPr marL="0" lvl="0" indent="0" algn="l" rtl="0">
              <a:spcBef>
                <a:spcPts val="0"/>
              </a:spcBef>
              <a:spcAft>
                <a:spcPts val="0"/>
              </a:spcAft>
              <a:buNone/>
            </a:pPr>
            <a:r>
              <a:rPr lang="en-US" dirty="0" err="1"/>
              <a:t>pinMode</a:t>
            </a:r>
            <a:r>
              <a:rPr lang="en-US" dirty="0"/>
              <a:t>(23, OUTPUT);</a:t>
            </a:r>
            <a:endParaRPr dirty="0"/>
          </a:p>
          <a:p>
            <a:pPr marL="0" lvl="0" indent="0" algn="l" rtl="0">
              <a:spcBef>
                <a:spcPts val="0"/>
              </a:spcBef>
              <a:spcAft>
                <a:spcPts val="0"/>
              </a:spcAft>
              <a:buNone/>
            </a:pPr>
            <a:r>
              <a:rPr lang="en-US" dirty="0" err="1"/>
              <a:t>pinMode</a:t>
            </a:r>
            <a:r>
              <a:rPr lang="en-US" dirty="0"/>
              <a:t>(25, OUTPUT);</a:t>
            </a:r>
            <a:endParaRPr dirty="0"/>
          </a:p>
          <a:p>
            <a:pPr marL="0" lvl="0" indent="0" algn="l" rtl="0">
              <a:spcBef>
                <a:spcPts val="0"/>
              </a:spcBef>
              <a:spcAft>
                <a:spcPts val="0"/>
              </a:spcAft>
              <a:buNone/>
            </a:pPr>
            <a:r>
              <a:rPr lang="en-US" dirty="0" err="1"/>
              <a:t>pinMode</a:t>
            </a:r>
            <a:r>
              <a:rPr lang="en-US" dirty="0"/>
              <a:t>(27, OUTPUT);</a:t>
            </a:r>
            <a:endParaRPr dirty="0"/>
          </a:p>
          <a:p>
            <a:pPr marL="0" lvl="0" indent="0" algn="l" rtl="0">
              <a:spcBef>
                <a:spcPts val="0"/>
              </a:spcBef>
              <a:spcAft>
                <a:spcPts val="0"/>
              </a:spcAft>
              <a:buNone/>
            </a:pPr>
            <a:r>
              <a:rPr lang="en-US" dirty="0" err="1"/>
              <a:t>pinMode</a:t>
            </a:r>
            <a:r>
              <a:rPr lang="en-US" dirty="0"/>
              <a:t>(2, OUTPUT);</a:t>
            </a:r>
            <a:endParaRPr dirty="0"/>
          </a:p>
          <a:p>
            <a:pPr marL="0" lvl="0" indent="0" algn="l" rtl="0">
              <a:spcBef>
                <a:spcPts val="0"/>
              </a:spcBef>
              <a:spcAft>
                <a:spcPts val="0"/>
              </a:spcAft>
              <a:buNone/>
            </a:pPr>
            <a:r>
              <a:rPr lang="en-US" dirty="0" err="1"/>
              <a:t>digitalWrite</a:t>
            </a:r>
            <a:r>
              <a:rPr lang="en-US" dirty="0"/>
              <a:t>(21,HIGH);</a:t>
            </a:r>
            <a:endParaRPr dirty="0"/>
          </a:p>
          <a:p>
            <a:pPr marL="0" lvl="0" indent="0" algn="l" rtl="0">
              <a:spcBef>
                <a:spcPts val="0"/>
              </a:spcBef>
              <a:spcAft>
                <a:spcPts val="0"/>
              </a:spcAft>
              <a:buNone/>
            </a:pPr>
            <a:r>
              <a:rPr lang="en-US" dirty="0" err="1"/>
              <a:t>digitalWrite</a:t>
            </a:r>
            <a:r>
              <a:rPr lang="en-US" dirty="0"/>
              <a:t>(23,HIGH);</a:t>
            </a:r>
            <a:endParaRPr dirty="0"/>
          </a:p>
          <a:p>
            <a:pPr marL="0" lvl="0" indent="0" algn="l" rtl="0">
              <a:spcBef>
                <a:spcPts val="0"/>
              </a:spcBef>
              <a:spcAft>
                <a:spcPts val="0"/>
              </a:spcAft>
              <a:buNone/>
            </a:pPr>
            <a:r>
              <a:rPr lang="en-US" dirty="0" err="1"/>
              <a:t>digitalWrite</a:t>
            </a:r>
            <a:r>
              <a:rPr lang="en-US" dirty="0"/>
              <a:t>(25,HIGH);</a:t>
            </a:r>
            <a:endParaRPr dirty="0"/>
          </a:p>
          <a:p>
            <a:pPr marL="0" lvl="0" indent="0" algn="l" rtl="0">
              <a:spcBef>
                <a:spcPts val="0"/>
              </a:spcBef>
              <a:spcAft>
                <a:spcPts val="0"/>
              </a:spcAft>
              <a:buNone/>
            </a:pPr>
            <a:r>
              <a:rPr lang="en-US" dirty="0" err="1"/>
              <a:t>digitalWrite</a:t>
            </a:r>
            <a:r>
              <a:rPr lang="en-US" dirty="0"/>
              <a:t>(27,HIGH);</a:t>
            </a:r>
            <a:endParaRPr dirty="0"/>
          </a:p>
          <a:p>
            <a:pPr marL="0" lvl="0" indent="0" algn="l" rtl="0">
              <a:spcBef>
                <a:spcPts val="0"/>
              </a:spcBef>
              <a:spcAft>
                <a:spcPts val="0"/>
              </a:spcAft>
              <a:buNone/>
            </a:pPr>
            <a:r>
              <a:rPr lang="en-US" dirty="0"/>
              <a:t>  </a:t>
            </a:r>
            <a:r>
              <a:rPr lang="en-US" dirty="0" err="1"/>
              <a:t>WiFi.disconnect</a:t>
            </a:r>
            <a:r>
              <a:rPr lang="en-US" dirty="0"/>
              <a:t>();</a:t>
            </a:r>
            <a:endParaRPr dirty="0"/>
          </a:p>
          <a:p>
            <a:pPr marL="0" lvl="0" indent="0" algn="l" rtl="0">
              <a:spcBef>
                <a:spcPts val="0"/>
              </a:spcBef>
              <a:spcAft>
                <a:spcPts val="0"/>
              </a:spcAft>
              <a:buNone/>
            </a:pPr>
            <a:r>
              <a:rPr lang="en-US" dirty="0"/>
              <a:t>  delay(3000);</a:t>
            </a:r>
            <a:endParaRPr dirty="0"/>
          </a:p>
          <a:p>
            <a:pPr marL="0" lvl="0" indent="0" algn="l" rtl="0">
              <a:spcBef>
                <a:spcPts val="0"/>
              </a:spcBef>
              <a:spcAft>
                <a:spcPts val="0"/>
              </a:spcAft>
              <a:buNone/>
            </a:pPr>
            <a:r>
              <a:rPr lang="en-US" dirty="0"/>
              <a:t>  </a:t>
            </a:r>
            <a:r>
              <a:rPr lang="en-US" dirty="0" err="1"/>
              <a:t>Serial.println</a:t>
            </a:r>
            <a:r>
              <a:rPr lang="en-US" dirty="0"/>
              <a:t>("START");</a:t>
            </a:r>
            <a:endParaRPr dirty="0"/>
          </a:p>
        </p:txBody>
      </p:sp>
      <p:sp>
        <p:nvSpPr>
          <p:cNvPr id="327" name="Google Shape;327;p32"/>
          <p:cNvSpPr txBox="1">
            <a:spLocks noGrp="1"/>
          </p:cNvSpPr>
          <p:nvPr>
            <p:ph type="body" idx="1"/>
          </p:nvPr>
        </p:nvSpPr>
        <p:spPr>
          <a:xfrm>
            <a:off x="3995025" y="606625"/>
            <a:ext cx="4444500" cy="46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WiFi.begin</a:t>
            </a:r>
            <a:r>
              <a:rPr lang="en-US" dirty="0"/>
              <a:t>("esp32","Tiwariji");</a:t>
            </a:r>
            <a:endParaRPr dirty="0"/>
          </a:p>
          <a:p>
            <a:pPr marL="0" lvl="0" indent="0" algn="l" rtl="0">
              <a:spcBef>
                <a:spcPts val="0"/>
              </a:spcBef>
              <a:spcAft>
                <a:spcPts val="0"/>
              </a:spcAft>
              <a:buNone/>
            </a:pPr>
            <a:r>
              <a:rPr lang="en-US" dirty="0"/>
              <a:t>  while ((!(</a:t>
            </a:r>
            <a:r>
              <a:rPr lang="en-US" dirty="0" err="1"/>
              <a:t>WiFi.status</a:t>
            </a:r>
            <a:r>
              <a:rPr lang="en-US" dirty="0"/>
              <a:t>() == WL_CONNECTED))){</a:t>
            </a:r>
            <a:endParaRPr dirty="0"/>
          </a:p>
          <a:p>
            <a:pPr marL="0" lvl="0" indent="0" algn="l" rtl="0">
              <a:spcBef>
                <a:spcPts val="0"/>
              </a:spcBef>
              <a:spcAft>
                <a:spcPts val="0"/>
              </a:spcAft>
              <a:buNone/>
            </a:pPr>
            <a:r>
              <a:rPr lang="en-US" dirty="0"/>
              <a:t>    delay(300);</a:t>
            </a:r>
            <a:endParaRPr dirty="0"/>
          </a:p>
          <a:p>
            <a:pPr marL="0" lvl="0" indent="0" algn="l" rtl="0">
              <a:spcBef>
                <a:spcPts val="0"/>
              </a:spcBef>
              <a:spcAft>
                <a:spcPts val="0"/>
              </a:spcAft>
              <a:buNone/>
            </a:pPr>
            <a:r>
              <a:rPr lang="en-US" dirty="0"/>
              <a:t>    </a:t>
            </a:r>
            <a:r>
              <a:rPr lang="en-US" dirty="0" err="1"/>
              <a:t>Serial.print</a:t>
            </a:r>
            <a:r>
              <a:rPr lang="en-US" dirty="0"/>
              <a:t>("..");</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r>
              <a:rPr lang="en-US" dirty="0"/>
              <a:t>  </a:t>
            </a:r>
            <a:r>
              <a:rPr lang="en-US" dirty="0" err="1"/>
              <a:t>Serial.println</a:t>
            </a:r>
            <a:r>
              <a:rPr lang="en-US" dirty="0"/>
              <a:t>("Connected");</a:t>
            </a:r>
            <a:endParaRPr dirty="0"/>
          </a:p>
          <a:p>
            <a:pPr marL="0" lvl="0" indent="0" algn="l" rtl="0">
              <a:spcBef>
                <a:spcPts val="0"/>
              </a:spcBef>
              <a:spcAft>
                <a:spcPts val="0"/>
              </a:spcAft>
              <a:buNone/>
            </a:pPr>
            <a:r>
              <a:rPr lang="en-US" dirty="0"/>
              <a:t>  </a:t>
            </a:r>
            <a:r>
              <a:rPr lang="en-US" dirty="0" err="1"/>
              <a:t>Serial.println</a:t>
            </a:r>
            <a:r>
              <a:rPr lang="en-US" dirty="0"/>
              <a:t>("Your IP is");</a:t>
            </a:r>
            <a:endParaRPr dirty="0"/>
          </a:p>
          <a:p>
            <a:pPr marL="0" lvl="0" indent="0" algn="l" rtl="0">
              <a:spcBef>
                <a:spcPts val="0"/>
              </a:spcBef>
              <a:spcAft>
                <a:spcPts val="0"/>
              </a:spcAft>
              <a:buNone/>
            </a:pPr>
            <a:r>
              <a:rPr lang="en-US" dirty="0"/>
              <a:t>  </a:t>
            </a:r>
            <a:r>
              <a:rPr lang="en-US" dirty="0" err="1"/>
              <a:t>Serial.println</a:t>
            </a:r>
            <a:r>
              <a:rPr lang="en-US" dirty="0"/>
              <a:t>((</a:t>
            </a:r>
            <a:r>
              <a:rPr lang="en-US" dirty="0" err="1"/>
              <a:t>WiFi.localIP</a:t>
            </a:r>
            <a:r>
              <a:rPr lang="en-US" dirty="0"/>
              <a:t>()));</a:t>
            </a:r>
            <a:endParaRPr dirty="0"/>
          </a:p>
          <a:p>
            <a:pPr marL="0" lvl="0" indent="0" algn="l" rtl="0">
              <a:spcBef>
                <a:spcPts val="0"/>
              </a:spcBef>
              <a:spcAft>
                <a:spcPts val="0"/>
              </a:spcAft>
              <a:buNone/>
            </a:pPr>
            <a:r>
              <a:rPr lang="en-US" dirty="0"/>
              <a:t>  </a:t>
            </a:r>
            <a:r>
              <a:rPr lang="en-US" dirty="0" err="1"/>
              <a:t>server.begin</a:t>
            </a:r>
            <a:r>
              <a:rPr lang="en-US" dirty="0"/>
              <a:t>();</a:t>
            </a:r>
            <a:endParaRPr dirty="0"/>
          </a:p>
          <a:p>
            <a:pPr marL="0" lvl="0" indent="0" algn="l" rtl="0">
              <a:spcBef>
                <a:spcPts val="0"/>
              </a:spcBef>
              <a:spcAft>
                <a:spcPts val="0"/>
              </a:spcAft>
              <a:buNone/>
            </a:pPr>
            <a:r>
              <a:rPr lang="en-US" dirty="0"/>
              <a:t>}</a:t>
            </a:r>
            <a:endParaRPr dirty="0"/>
          </a:p>
          <a:p>
            <a:pPr marL="0" lvl="0" indent="0" algn="l" rtl="0">
              <a:spcBef>
                <a:spcPts val="0"/>
              </a:spcBef>
              <a:spcAft>
                <a:spcPts val="0"/>
              </a:spcAft>
              <a:buNone/>
            </a:pPr>
            <a:r>
              <a:rPr lang="en-US" dirty="0"/>
              <a:t>void loop()</a:t>
            </a:r>
            <a:endParaRPr dirty="0"/>
          </a:p>
          <a:p>
            <a:pPr marL="0" lvl="0" indent="0" algn="l" rtl="0">
              <a:spcBef>
                <a:spcPts val="0"/>
              </a:spcBef>
              <a:spcAft>
                <a:spcPts val="0"/>
              </a:spcAft>
              <a:buNone/>
            </a:pPr>
            <a:r>
              <a:rPr lang="en-US" dirty="0"/>
              <a:t>{   client = </a:t>
            </a:r>
            <a:r>
              <a:rPr lang="en-US" dirty="0" err="1"/>
              <a:t>server.available</a:t>
            </a:r>
            <a:r>
              <a:rPr lang="en-US" dirty="0"/>
              <a:t>();</a:t>
            </a:r>
            <a:endParaRPr dirty="0"/>
          </a:p>
          <a:p>
            <a:pPr marL="0" lvl="0" indent="0" algn="l" rtl="0">
              <a:spcBef>
                <a:spcPts val="0"/>
              </a:spcBef>
              <a:spcAft>
                <a:spcPts val="0"/>
              </a:spcAft>
              <a:buNone/>
            </a:pPr>
            <a:r>
              <a:rPr lang="en-US" dirty="0"/>
              <a:t>    if (!client) { return; }</a:t>
            </a:r>
            <a:endParaRPr dirty="0"/>
          </a:p>
          <a:p>
            <a:pPr marL="0" lvl="0" indent="0" algn="l" rtl="0">
              <a:spcBef>
                <a:spcPts val="0"/>
              </a:spcBef>
              <a:spcAft>
                <a:spcPts val="0"/>
              </a:spcAft>
              <a:buNone/>
            </a:pPr>
            <a:r>
              <a:rPr lang="en-US" dirty="0"/>
              <a:t>    while(!</a:t>
            </a:r>
            <a:r>
              <a:rPr lang="en-US" dirty="0" err="1"/>
              <a:t>client.available</a:t>
            </a:r>
            <a:r>
              <a:rPr lang="en-US" dirty="0"/>
              <a:t>()){  delay(1); }</a:t>
            </a:r>
            <a:endParaRPr dirty="0"/>
          </a:p>
          <a:p>
            <a:pPr marL="0" lvl="0" indent="0" algn="l" rtl="0">
              <a:spcBef>
                <a:spcPts val="0"/>
              </a:spcBef>
              <a:spcAft>
                <a:spcPts val="0"/>
              </a:spcAft>
              <a:buNone/>
            </a:pPr>
            <a:r>
              <a:rPr lang="en-US" dirty="0"/>
              <a:t>    </a:t>
            </a:r>
            <a:r>
              <a:rPr lang="en-US" dirty="0" err="1"/>
              <a:t>ClientRequest</a:t>
            </a:r>
            <a:r>
              <a:rPr lang="en-US" dirty="0"/>
              <a:t> = (</a:t>
            </a:r>
            <a:r>
              <a:rPr lang="en-US" dirty="0" err="1"/>
              <a:t>ReadIncomingRequest</a:t>
            </a:r>
            <a:r>
              <a:rPr lang="en-US" dirty="0"/>
              <a:t>());</a:t>
            </a:r>
            <a:endParaRPr dirty="0"/>
          </a:p>
          <a:p>
            <a:pPr marL="0" lvl="0" indent="0" algn="l" rtl="0">
              <a:spcBef>
                <a:spcPts val="0"/>
              </a:spcBef>
              <a:spcAft>
                <a:spcPts val="0"/>
              </a:spcAft>
              <a:buNone/>
            </a:pPr>
            <a:r>
              <a:rPr lang="en-US" dirty="0"/>
              <a:t>    </a:t>
            </a:r>
            <a:r>
              <a:rPr lang="en-US" dirty="0" err="1"/>
              <a:t>ClientRequest.remove</a:t>
            </a:r>
            <a:r>
              <a:rPr lang="en-US" dirty="0"/>
              <a:t>(0, 5);</a:t>
            </a:r>
            <a:endParaRPr dirty="0"/>
          </a:p>
          <a:p>
            <a:pPr marL="0" lvl="0" indent="0" algn="l" rtl="0">
              <a:spcBef>
                <a:spcPts val="0"/>
              </a:spcBef>
              <a:spcAft>
                <a:spcPts val="0"/>
              </a:spcAft>
              <a:buNone/>
            </a:pPr>
            <a:r>
              <a:rPr lang="en-US" dirty="0"/>
              <a:t>    </a:t>
            </a:r>
            <a:r>
              <a:rPr lang="en-US" dirty="0" err="1"/>
              <a:t>ClientRequest.remove</a:t>
            </a:r>
            <a:r>
              <a:rPr lang="en-US" dirty="0"/>
              <a:t>(</a:t>
            </a:r>
            <a:r>
              <a:rPr lang="en-US" dirty="0" err="1"/>
              <a:t>ClientRequest.length</a:t>
            </a:r>
            <a:r>
              <a:rPr lang="en-US" dirty="0"/>
              <a:t>()-9,9);</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body" idx="1"/>
          </p:nvPr>
        </p:nvSpPr>
        <p:spPr>
          <a:xfrm>
            <a:off x="720000" y="0"/>
            <a:ext cx="34578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a:t>
            </a:r>
            <a:r>
              <a:rPr lang="en-US" dirty="0" err="1"/>
              <a:t>ClientRequest</a:t>
            </a:r>
            <a:r>
              <a:rPr lang="en-US" dirty="0"/>
              <a:t> == "r10") {</a:t>
            </a:r>
            <a:endParaRPr dirty="0"/>
          </a:p>
          <a:p>
            <a:pPr marL="0" lvl="0" indent="0" algn="l" rtl="0">
              <a:spcBef>
                <a:spcPts val="0"/>
              </a:spcBef>
              <a:spcAft>
                <a:spcPts val="0"/>
              </a:spcAft>
              <a:buNone/>
            </a:pPr>
            <a:r>
              <a:rPr lang="en-US" dirty="0"/>
              <a:t>      </a:t>
            </a:r>
            <a:r>
              <a:rPr lang="en-US" dirty="0" err="1"/>
              <a:t>digitalWrite</a:t>
            </a:r>
            <a:r>
              <a:rPr lang="en-US" dirty="0"/>
              <a:t>(21,HIGH);</a:t>
            </a:r>
            <a:endParaRPr dirty="0"/>
          </a:p>
          <a:p>
            <a:pPr marL="0" lvl="0" indent="0" algn="l" rtl="0">
              <a:spcBef>
                <a:spcPts val="0"/>
              </a:spcBef>
              <a:spcAft>
                <a:spcPts val="0"/>
              </a:spcAft>
              <a:buNone/>
            </a:pPr>
            <a:r>
              <a:rPr lang="en-US" dirty="0"/>
              <a:t>    </a:t>
            </a:r>
            <a:r>
              <a:rPr lang="en-US" dirty="0" err="1"/>
              <a:t>Serial.print</a:t>
            </a:r>
            <a:r>
              <a:rPr lang="en-US" dirty="0"/>
              <a:t>("Relay 1 OFF\n");</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r>
              <a:rPr lang="en-US" dirty="0"/>
              <a:t>    if (</a:t>
            </a:r>
            <a:r>
              <a:rPr lang="en-US" dirty="0" err="1"/>
              <a:t>ClientRequest</a:t>
            </a:r>
            <a:r>
              <a:rPr lang="en-US" dirty="0"/>
              <a:t> == "r11") {</a:t>
            </a:r>
            <a:endParaRPr dirty="0"/>
          </a:p>
          <a:p>
            <a:pPr marL="0" lvl="0" indent="0" algn="l" rtl="0">
              <a:spcBef>
                <a:spcPts val="0"/>
              </a:spcBef>
              <a:spcAft>
                <a:spcPts val="0"/>
              </a:spcAft>
              <a:buNone/>
            </a:pPr>
            <a:r>
              <a:rPr lang="en-US" dirty="0"/>
              <a:t>      </a:t>
            </a:r>
            <a:r>
              <a:rPr lang="en-US" dirty="0" err="1"/>
              <a:t>digitalWrite</a:t>
            </a:r>
            <a:r>
              <a:rPr lang="en-US" dirty="0"/>
              <a:t>(21,LOW);</a:t>
            </a:r>
            <a:endParaRPr dirty="0"/>
          </a:p>
          <a:p>
            <a:pPr marL="0" lvl="0" indent="0" algn="l" rtl="0">
              <a:spcBef>
                <a:spcPts val="0"/>
              </a:spcBef>
              <a:spcAft>
                <a:spcPts val="0"/>
              </a:spcAft>
              <a:buNone/>
            </a:pPr>
            <a:r>
              <a:rPr lang="en-US" dirty="0"/>
              <a:t>    </a:t>
            </a:r>
            <a:r>
              <a:rPr lang="en-US" dirty="0" err="1"/>
              <a:t>Serial.print</a:t>
            </a:r>
            <a:r>
              <a:rPr lang="en-US" dirty="0"/>
              <a:t>("Relay 1 ON\n");</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r>
              <a:rPr lang="en-US" dirty="0"/>
              <a:t>    if (</a:t>
            </a:r>
            <a:r>
              <a:rPr lang="en-US" dirty="0" err="1"/>
              <a:t>ClientRequest</a:t>
            </a:r>
            <a:r>
              <a:rPr lang="en-US" dirty="0"/>
              <a:t> == "r20") {</a:t>
            </a:r>
            <a:endParaRPr dirty="0"/>
          </a:p>
          <a:p>
            <a:pPr marL="0" lvl="0" indent="0" algn="l" rtl="0">
              <a:spcBef>
                <a:spcPts val="0"/>
              </a:spcBef>
              <a:spcAft>
                <a:spcPts val="0"/>
              </a:spcAft>
              <a:buNone/>
            </a:pPr>
            <a:r>
              <a:rPr lang="en-US" dirty="0"/>
              <a:t>      </a:t>
            </a:r>
            <a:r>
              <a:rPr lang="en-US" dirty="0" err="1"/>
              <a:t>digitalWrite</a:t>
            </a:r>
            <a:r>
              <a:rPr lang="en-US" dirty="0"/>
              <a:t>(23,HIGH);</a:t>
            </a:r>
            <a:endParaRPr dirty="0"/>
          </a:p>
          <a:p>
            <a:pPr marL="0" lvl="0" indent="0" algn="l" rtl="0">
              <a:spcBef>
                <a:spcPts val="0"/>
              </a:spcBef>
              <a:spcAft>
                <a:spcPts val="0"/>
              </a:spcAft>
              <a:buNone/>
            </a:pPr>
            <a:r>
              <a:rPr lang="en-US" dirty="0"/>
              <a:t>    </a:t>
            </a:r>
            <a:r>
              <a:rPr lang="en-US" dirty="0" err="1"/>
              <a:t>Serial.print</a:t>
            </a:r>
            <a:r>
              <a:rPr lang="en-US" dirty="0"/>
              <a:t>("Relay 2 OFF\n");</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r>
              <a:rPr lang="en-US" dirty="0"/>
              <a:t>    if (</a:t>
            </a:r>
            <a:r>
              <a:rPr lang="en-US" dirty="0" err="1"/>
              <a:t>ClientRequest</a:t>
            </a:r>
            <a:r>
              <a:rPr lang="en-US" dirty="0"/>
              <a:t> == "r21") {</a:t>
            </a:r>
            <a:endParaRPr dirty="0"/>
          </a:p>
          <a:p>
            <a:pPr marL="0" lvl="0" indent="0" algn="l" rtl="0">
              <a:spcBef>
                <a:spcPts val="0"/>
              </a:spcBef>
              <a:spcAft>
                <a:spcPts val="0"/>
              </a:spcAft>
              <a:buNone/>
            </a:pPr>
            <a:r>
              <a:rPr lang="en-US" dirty="0"/>
              <a:t>      </a:t>
            </a:r>
            <a:r>
              <a:rPr lang="en-US" dirty="0" err="1"/>
              <a:t>digitalWrite</a:t>
            </a:r>
            <a:r>
              <a:rPr lang="en-US" dirty="0"/>
              <a:t>(23,LOW);</a:t>
            </a:r>
            <a:endParaRPr dirty="0"/>
          </a:p>
          <a:p>
            <a:pPr marL="0" lvl="0" indent="0" algn="l" rtl="0">
              <a:spcBef>
                <a:spcPts val="0"/>
              </a:spcBef>
              <a:spcAft>
                <a:spcPts val="0"/>
              </a:spcAft>
              <a:buNone/>
            </a:pPr>
            <a:r>
              <a:rPr lang="en-US" dirty="0"/>
              <a:t>    </a:t>
            </a:r>
            <a:r>
              <a:rPr lang="en-US" dirty="0" err="1"/>
              <a:t>Serial.print</a:t>
            </a:r>
            <a:r>
              <a:rPr lang="en-US" dirty="0"/>
              <a:t>("Relay 2 ON\n");</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r>
              <a:rPr lang="en-US" dirty="0"/>
              <a:t>    if (</a:t>
            </a:r>
            <a:r>
              <a:rPr lang="en-US" dirty="0" err="1"/>
              <a:t>ClientRequest</a:t>
            </a:r>
            <a:r>
              <a:rPr lang="en-US" dirty="0"/>
              <a:t> == "r30") {</a:t>
            </a:r>
            <a:endParaRPr dirty="0"/>
          </a:p>
          <a:p>
            <a:pPr marL="0" lvl="0" indent="0" algn="l" rtl="0">
              <a:spcBef>
                <a:spcPts val="0"/>
              </a:spcBef>
              <a:spcAft>
                <a:spcPts val="0"/>
              </a:spcAft>
              <a:buNone/>
            </a:pPr>
            <a:r>
              <a:rPr lang="en-US" dirty="0"/>
              <a:t>      </a:t>
            </a:r>
            <a:r>
              <a:rPr lang="en-US" dirty="0" err="1"/>
              <a:t>digitalWrite</a:t>
            </a:r>
            <a:r>
              <a:rPr lang="en-US" dirty="0"/>
              <a:t>(25,HIGH);</a:t>
            </a:r>
            <a:endParaRPr dirty="0"/>
          </a:p>
          <a:p>
            <a:pPr marL="0" lvl="0" indent="0" algn="l" rtl="0">
              <a:spcBef>
                <a:spcPts val="0"/>
              </a:spcBef>
              <a:spcAft>
                <a:spcPts val="0"/>
              </a:spcAft>
              <a:buNone/>
            </a:pPr>
            <a:r>
              <a:rPr lang="en-US" dirty="0"/>
              <a:t>      </a:t>
            </a:r>
            <a:r>
              <a:rPr lang="en-US" dirty="0" err="1"/>
              <a:t>Serial.print</a:t>
            </a:r>
            <a:r>
              <a:rPr lang="en-US" dirty="0"/>
              <a:t>("Relay 3 OFF\n");</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endParaRPr dirty="0"/>
          </a:p>
        </p:txBody>
      </p:sp>
      <p:sp>
        <p:nvSpPr>
          <p:cNvPr id="333" name="Google Shape;333;p33"/>
          <p:cNvSpPr txBox="1">
            <a:spLocks noGrp="1"/>
          </p:cNvSpPr>
          <p:nvPr>
            <p:ph type="body" idx="1"/>
          </p:nvPr>
        </p:nvSpPr>
        <p:spPr>
          <a:xfrm>
            <a:off x="4792800" y="145825"/>
            <a:ext cx="3982500" cy="464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if (</a:t>
            </a:r>
            <a:r>
              <a:rPr lang="en-US" dirty="0" err="1"/>
              <a:t>ClientRequest</a:t>
            </a:r>
            <a:r>
              <a:rPr lang="en-US" dirty="0"/>
              <a:t> == "r31") {</a:t>
            </a:r>
            <a:endParaRPr dirty="0"/>
          </a:p>
          <a:p>
            <a:pPr marL="0" lvl="0" indent="0" algn="l" rtl="0">
              <a:spcBef>
                <a:spcPts val="0"/>
              </a:spcBef>
              <a:spcAft>
                <a:spcPts val="0"/>
              </a:spcAft>
              <a:buNone/>
            </a:pPr>
            <a:r>
              <a:rPr lang="en-US" dirty="0"/>
              <a:t>      </a:t>
            </a:r>
            <a:r>
              <a:rPr lang="en-US" dirty="0" err="1"/>
              <a:t>digitalWrite</a:t>
            </a:r>
            <a:r>
              <a:rPr lang="en-US" dirty="0"/>
              <a:t>(25,LOW);</a:t>
            </a:r>
            <a:endParaRPr dirty="0"/>
          </a:p>
          <a:p>
            <a:pPr marL="0" lvl="0" indent="0" algn="l" rtl="0">
              <a:spcBef>
                <a:spcPts val="0"/>
              </a:spcBef>
              <a:spcAft>
                <a:spcPts val="0"/>
              </a:spcAft>
              <a:buNone/>
            </a:pPr>
            <a:r>
              <a:rPr lang="en-US" dirty="0"/>
              <a:t>      </a:t>
            </a:r>
            <a:r>
              <a:rPr lang="en-US" dirty="0" err="1"/>
              <a:t>Serial.print</a:t>
            </a:r>
            <a:r>
              <a:rPr lang="en-US" dirty="0"/>
              <a:t>("Relay 3 ON\n");</a:t>
            </a:r>
            <a:endParaRPr dirty="0"/>
          </a:p>
          <a:p>
            <a:pPr marL="0" lvl="0" indent="0" algn="l" rtl="0">
              <a:spcBef>
                <a:spcPts val="0"/>
              </a:spcBef>
              <a:spcAft>
                <a:spcPts val="0"/>
              </a:spcAft>
              <a:buNone/>
            </a:pPr>
            <a:r>
              <a:rPr lang="en-US" dirty="0"/>
              <a:t>}</a:t>
            </a:r>
            <a:endParaRPr dirty="0"/>
          </a:p>
          <a:p>
            <a:pPr marL="0" lvl="0" indent="0" algn="l" rtl="0">
              <a:spcBef>
                <a:spcPts val="0"/>
              </a:spcBef>
              <a:spcAft>
                <a:spcPts val="0"/>
              </a:spcAft>
              <a:buNone/>
            </a:pPr>
            <a:r>
              <a:rPr lang="en-US" dirty="0"/>
              <a:t>    if (</a:t>
            </a:r>
            <a:r>
              <a:rPr lang="en-US" dirty="0" err="1"/>
              <a:t>ClientRequest</a:t>
            </a:r>
            <a:r>
              <a:rPr lang="en-US" dirty="0"/>
              <a:t> == "r40") {</a:t>
            </a:r>
            <a:endParaRPr dirty="0"/>
          </a:p>
          <a:p>
            <a:pPr marL="0" lvl="0" indent="0" algn="l" rtl="0">
              <a:spcBef>
                <a:spcPts val="0"/>
              </a:spcBef>
              <a:spcAft>
                <a:spcPts val="0"/>
              </a:spcAft>
              <a:buNone/>
            </a:pPr>
            <a:r>
              <a:rPr lang="en-US" dirty="0"/>
              <a:t>      </a:t>
            </a:r>
            <a:r>
              <a:rPr lang="en-US" dirty="0" err="1"/>
              <a:t>digitalWrite</a:t>
            </a:r>
            <a:r>
              <a:rPr lang="en-US" dirty="0"/>
              <a:t>(27,HIGH);</a:t>
            </a:r>
            <a:endParaRPr dirty="0"/>
          </a:p>
          <a:p>
            <a:pPr marL="0" lvl="0" indent="0" algn="l" rtl="0">
              <a:spcBef>
                <a:spcPts val="0"/>
              </a:spcBef>
              <a:spcAft>
                <a:spcPts val="0"/>
              </a:spcAft>
              <a:buNone/>
            </a:pPr>
            <a:r>
              <a:rPr lang="en-US" dirty="0"/>
              <a:t>      </a:t>
            </a:r>
            <a:r>
              <a:rPr lang="en-US" dirty="0" err="1"/>
              <a:t>Serial.print</a:t>
            </a:r>
            <a:r>
              <a:rPr lang="en-US" dirty="0"/>
              <a:t>("Relay 4 OFF\n");</a:t>
            </a:r>
            <a:endParaRPr dirty="0"/>
          </a:p>
          <a:p>
            <a:pPr marL="0" lvl="0" indent="0" algn="l" rtl="0">
              <a:spcBef>
                <a:spcPts val="0"/>
              </a:spcBef>
              <a:spcAft>
                <a:spcPts val="0"/>
              </a:spcAft>
              <a:buNone/>
            </a:pPr>
            <a:r>
              <a:rPr lang="en-US" dirty="0"/>
              <a:t>}</a:t>
            </a:r>
            <a:endParaRPr dirty="0"/>
          </a:p>
          <a:p>
            <a:pPr marL="0" lvl="0" indent="0" algn="l" rtl="0">
              <a:spcBef>
                <a:spcPts val="0"/>
              </a:spcBef>
              <a:spcAft>
                <a:spcPts val="0"/>
              </a:spcAft>
              <a:buNone/>
            </a:pPr>
            <a:r>
              <a:rPr lang="en-US" dirty="0"/>
              <a:t>    if (</a:t>
            </a:r>
            <a:r>
              <a:rPr lang="en-US" dirty="0" err="1"/>
              <a:t>ClientRequest</a:t>
            </a:r>
            <a:r>
              <a:rPr lang="en-US" dirty="0"/>
              <a:t> == "r41") {</a:t>
            </a:r>
            <a:endParaRPr dirty="0"/>
          </a:p>
          <a:p>
            <a:pPr marL="0" lvl="0" indent="0" algn="l" rtl="0">
              <a:spcBef>
                <a:spcPts val="0"/>
              </a:spcBef>
              <a:spcAft>
                <a:spcPts val="0"/>
              </a:spcAft>
              <a:buNone/>
            </a:pPr>
            <a:r>
              <a:rPr lang="en-US" dirty="0"/>
              <a:t>      </a:t>
            </a:r>
            <a:r>
              <a:rPr lang="en-US" dirty="0" err="1"/>
              <a:t>digitalWrite</a:t>
            </a:r>
            <a:r>
              <a:rPr lang="en-US" dirty="0"/>
              <a:t>(27,LOW);</a:t>
            </a:r>
            <a:endParaRPr dirty="0"/>
          </a:p>
          <a:p>
            <a:pPr marL="0" lvl="0" indent="0" algn="l" rtl="0">
              <a:spcBef>
                <a:spcPts val="0"/>
              </a:spcBef>
              <a:spcAft>
                <a:spcPts val="0"/>
              </a:spcAft>
              <a:buNone/>
            </a:pPr>
            <a:r>
              <a:rPr lang="en-US" dirty="0"/>
              <a:t>      </a:t>
            </a:r>
            <a:r>
              <a:rPr lang="en-US" dirty="0" err="1"/>
              <a:t>Serial.print</a:t>
            </a:r>
            <a:r>
              <a:rPr lang="en-US" dirty="0"/>
              <a:t>("Relay 4 ON\n");</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r>
              <a:rPr lang="en-US" dirty="0"/>
              <a:t>    if (</a:t>
            </a:r>
            <a:r>
              <a:rPr lang="en-US" dirty="0" err="1"/>
              <a:t>ClientRequest</a:t>
            </a:r>
            <a:r>
              <a:rPr lang="en-US" dirty="0"/>
              <a:t> == "test") {</a:t>
            </a:r>
            <a:endParaRPr dirty="0"/>
          </a:p>
          <a:p>
            <a:pPr marL="0" lvl="0" indent="0" algn="l" rtl="0">
              <a:spcBef>
                <a:spcPts val="0"/>
              </a:spcBef>
              <a:spcAft>
                <a:spcPts val="0"/>
              </a:spcAft>
              <a:buNone/>
            </a:pPr>
            <a:r>
              <a:rPr lang="en-US" dirty="0"/>
              <a:t>      </a:t>
            </a:r>
            <a:r>
              <a:rPr lang="en-US" dirty="0" err="1"/>
              <a:t>digitalWrite</a:t>
            </a:r>
            <a:r>
              <a:rPr lang="en-US" dirty="0"/>
              <a:t>(2,HIGH);</a:t>
            </a:r>
            <a:endParaRPr dirty="0"/>
          </a:p>
          <a:p>
            <a:pPr marL="0" lvl="0" indent="0" algn="l" rtl="0">
              <a:spcBef>
                <a:spcPts val="0"/>
              </a:spcBef>
              <a:spcAft>
                <a:spcPts val="0"/>
              </a:spcAft>
              <a:buNone/>
            </a:pPr>
            <a:r>
              <a:rPr lang="en-US" dirty="0"/>
              <a:t>      delay(3000);</a:t>
            </a:r>
            <a:endParaRPr dirty="0"/>
          </a:p>
          <a:p>
            <a:pPr marL="0" lvl="0" indent="0" algn="l" rtl="0">
              <a:spcBef>
                <a:spcPts val="0"/>
              </a:spcBef>
              <a:spcAft>
                <a:spcPts val="0"/>
              </a:spcAft>
              <a:buNone/>
            </a:pPr>
            <a:r>
              <a:rPr lang="en-US" dirty="0"/>
              <a:t>      </a:t>
            </a:r>
            <a:r>
              <a:rPr lang="en-US" dirty="0" err="1"/>
              <a:t>digitalWrite</a:t>
            </a:r>
            <a:r>
              <a:rPr lang="en-US" dirty="0"/>
              <a:t>(2,LOW);</a:t>
            </a:r>
            <a:endParaRPr dirty="0"/>
          </a:p>
          <a:p>
            <a:pPr marL="0" lvl="0" indent="0" algn="l" rtl="0">
              <a:spcBef>
                <a:spcPts val="0"/>
              </a:spcBef>
              <a:spcAft>
                <a:spcPts val="0"/>
              </a:spcAft>
              <a:buNone/>
            </a:pPr>
            <a:r>
              <a:rPr lang="en-US" dirty="0"/>
              <a:t>      </a:t>
            </a:r>
            <a:r>
              <a:rPr lang="en-US" dirty="0" err="1"/>
              <a:t>Serial.print</a:t>
            </a:r>
            <a:r>
              <a:rPr lang="en-US" dirty="0"/>
              <a:t>("Test </a:t>
            </a:r>
            <a:r>
              <a:rPr lang="en-US" dirty="0" err="1"/>
              <a:t>conection</a:t>
            </a:r>
            <a:r>
              <a:rPr lang="en-US" dirty="0"/>
              <a:t> </a:t>
            </a:r>
            <a:r>
              <a:rPr lang="en-US" dirty="0" err="1"/>
              <a:t>succesfull</a:t>
            </a:r>
            <a:r>
              <a:rPr lang="en-US" dirty="0"/>
              <a:t>\n");</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p:nvPr/>
        </p:nvSpPr>
        <p:spPr>
          <a:xfrm>
            <a:off x="169953" y="162199"/>
            <a:ext cx="89013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latin typeface="Nunito"/>
                <a:ea typeface="Nunito"/>
                <a:cs typeface="Nunito"/>
                <a:sym typeface="Nunito"/>
              </a:rPr>
              <a:t>    if(!(</a:t>
            </a:r>
            <a:r>
              <a:rPr lang="en-US" dirty="0" err="1">
                <a:solidFill>
                  <a:schemeClr val="lt1"/>
                </a:solidFill>
                <a:latin typeface="Nunito"/>
                <a:ea typeface="Nunito"/>
                <a:cs typeface="Nunito"/>
                <a:sym typeface="Nunito"/>
              </a:rPr>
              <a:t>WiFi.status</a:t>
            </a:r>
            <a:r>
              <a:rPr lang="en-US" dirty="0">
                <a:solidFill>
                  <a:schemeClr val="lt1"/>
                </a:solidFill>
                <a:latin typeface="Nunito"/>
                <a:ea typeface="Nunito"/>
                <a:cs typeface="Nunito"/>
                <a:sym typeface="Nunito"/>
              </a:rPr>
              <a:t>() == WL_CONNECTED))</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Serial.print</a:t>
            </a:r>
            <a:r>
              <a:rPr lang="en-US" dirty="0">
                <a:solidFill>
                  <a:schemeClr val="lt1"/>
                </a:solidFill>
                <a:latin typeface="Nunito"/>
                <a:ea typeface="Nunito"/>
                <a:cs typeface="Nunito"/>
                <a:sym typeface="Nunito"/>
              </a:rPr>
              <a:t>("</a:t>
            </a:r>
            <a:r>
              <a:rPr lang="en-US" dirty="0" err="1">
                <a:solidFill>
                  <a:schemeClr val="lt1"/>
                </a:solidFill>
                <a:latin typeface="Nunito"/>
                <a:ea typeface="Nunito"/>
                <a:cs typeface="Nunito"/>
                <a:sym typeface="Nunito"/>
              </a:rPr>
              <a:t>Wifi</a:t>
            </a:r>
            <a:r>
              <a:rPr lang="en-US" dirty="0">
                <a:solidFill>
                  <a:schemeClr val="lt1"/>
                </a:solidFill>
                <a:latin typeface="Nunito"/>
                <a:ea typeface="Nunito"/>
                <a:cs typeface="Nunito"/>
                <a:sym typeface="Nunito"/>
              </a:rPr>
              <a:t> disconnected\n");</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delay(3000);</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Serial.print</a:t>
            </a:r>
            <a:r>
              <a:rPr lang="en-US" dirty="0">
                <a:solidFill>
                  <a:schemeClr val="lt1"/>
                </a:solidFill>
                <a:latin typeface="Nunito"/>
                <a:ea typeface="Nunito"/>
                <a:cs typeface="Nunito"/>
                <a:sym typeface="Nunito"/>
              </a:rPr>
              <a:t>("Setting up again\n");</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goto</a:t>
            </a:r>
            <a:r>
              <a:rPr lang="en-US" dirty="0">
                <a:solidFill>
                  <a:schemeClr val="lt1"/>
                </a:solidFill>
                <a:latin typeface="Nunito"/>
                <a:ea typeface="Nunito"/>
                <a:cs typeface="Nunito"/>
                <a:sym typeface="Nunito"/>
              </a:rPr>
              <a:t> setup();</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client.println</a:t>
            </a:r>
            <a:r>
              <a:rPr lang="en-US" dirty="0">
                <a:solidFill>
                  <a:schemeClr val="lt1"/>
                </a:solidFill>
                <a:latin typeface="Nunito"/>
                <a:ea typeface="Nunito"/>
                <a:cs typeface="Nunito"/>
                <a:sym typeface="Nunito"/>
              </a:rPr>
              <a:t>("HTTP/1.1 200 OK");</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client.println</a:t>
            </a:r>
            <a:r>
              <a:rPr lang="en-US" dirty="0">
                <a:solidFill>
                  <a:schemeClr val="lt1"/>
                </a:solidFill>
                <a:latin typeface="Nunito"/>
                <a:ea typeface="Nunito"/>
                <a:cs typeface="Nunito"/>
                <a:sym typeface="Nunito"/>
              </a:rPr>
              <a:t>("Content-Type: text/html");</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client.println</a:t>
            </a:r>
            <a:r>
              <a:rPr lang="en-US" dirty="0">
                <a:solidFill>
                  <a:schemeClr val="lt1"/>
                </a:solidFill>
                <a:latin typeface="Nunito"/>
                <a:ea typeface="Nunito"/>
                <a:cs typeface="Nunito"/>
                <a:sym typeface="Nunito"/>
              </a:rPr>
              <a:t>("");</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client.println</a:t>
            </a:r>
            <a:r>
              <a:rPr lang="en-US" dirty="0">
                <a:solidFill>
                  <a:schemeClr val="lt1"/>
                </a:solidFill>
                <a:latin typeface="Nunito"/>
                <a:ea typeface="Nunito"/>
                <a:cs typeface="Nunito"/>
                <a:sym typeface="Nunito"/>
              </a:rPr>
              <a:t>("&lt;!DOCTYPE HTML&gt;");</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client.println</a:t>
            </a:r>
            <a:r>
              <a:rPr lang="en-US" dirty="0">
                <a:solidFill>
                  <a:schemeClr val="lt1"/>
                </a:solidFill>
                <a:latin typeface="Nunito"/>
                <a:ea typeface="Nunito"/>
                <a:cs typeface="Nunito"/>
                <a:sym typeface="Nunito"/>
              </a:rPr>
              <a:t>("&lt;html&gt;");</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client.println</a:t>
            </a:r>
            <a:r>
              <a:rPr lang="en-US" dirty="0">
                <a:solidFill>
                  <a:schemeClr val="lt1"/>
                </a:solidFill>
                <a:latin typeface="Nunito"/>
                <a:ea typeface="Nunito"/>
                <a:cs typeface="Nunito"/>
                <a:sym typeface="Nunito"/>
              </a:rPr>
              <a:t>("OK");</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client.println</a:t>
            </a:r>
            <a:r>
              <a:rPr lang="en-US" dirty="0">
                <a:solidFill>
                  <a:schemeClr val="lt1"/>
                </a:solidFill>
                <a:latin typeface="Nunito"/>
                <a:ea typeface="Nunito"/>
                <a:cs typeface="Nunito"/>
                <a:sym typeface="Nunito"/>
              </a:rPr>
              <a:t>("&lt;/html&gt;");</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client.stop</a:t>
            </a:r>
            <a:r>
              <a:rPr lang="en-US" dirty="0">
                <a:solidFill>
                  <a:schemeClr val="lt1"/>
                </a:solidFill>
                <a:latin typeface="Nunito"/>
                <a:ea typeface="Nunito"/>
                <a:cs typeface="Nunito"/>
                <a:sym typeface="Nunito"/>
              </a:rPr>
              <a:t>();</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delay(1);</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    </a:t>
            </a:r>
            <a:r>
              <a:rPr lang="en-US" dirty="0" err="1">
                <a:solidFill>
                  <a:schemeClr val="lt1"/>
                </a:solidFill>
                <a:latin typeface="Nunito"/>
                <a:ea typeface="Nunito"/>
                <a:cs typeface="Nunito"/>
                <a:sym typeface="Nunito"/>
              </a:rPr>
              <a:t>client.flush</a:t>
            </a:r>
            <a:r>
              <a:rPr lang="en-US" dirty="0">
                <a:solidFill>
                  <a:schemeClr val="lt1"/>
                </a:solidFill>
                <a:latin typeface="Nunito"/>
                <a:ea typeface="Nunito"/>
                <a:cs typeface="Nunito"/>
                <a:sym typeface="Nunito"/>
              </a:rPr>
              <a:t>();</a:t>
            </a:r>
            <a:endParaRPr dirty="0">
              <a:solidFill>
                <a:schemeClr val="lt1"/>
              </a:solidFill>
              <a:latin typeface="Nunito"/>
              <a:ea typeface="Nunito"/>
              <a:cs typeface="Nunito"/>
              <a:sym typeface="Nunito"/>
            </a:endParaRPr>
          </a:p>
          <a:p>
            <a:pPr marL="0" lvl="0" indent="0" algn="l" rtl="0">
              <a:spcBef>
                <a:spcPts val="0"/>
              </a:spcBef>
              <a:spcAft>
                <a:spcPts val="0"/>
              </a:spcAft>
              <a:buNone/>
            </a:pPr>
            <a:endParaRPr dirty="0">
              <a:solidFill>
                <a:schemeClr val="lt1"/>
              </a:solidFill>
              <a:latin typeface="Nunito"/>
              <a:ea typeface="Nunito"/>
              <a:cs typeface="Nunito"/>
              <a:sym typeface="Nunito"/>
            </a:endParaRPr>
          </a:p>
          <a:p>
            <a:pPr marL="0" lvl="0" indent="0" algn="l" rtl="0">
              <a:spcBef>
                <a:spcPts val="0"/>
              </a:spcBef>
              <a:spcAft>
                <a:spcPts val="0"/>
              </a:spcAft>
              <a:buNone/>
            </a:pPr>
            <a:r>
              <a:rPr lang="en-US" dirty="0">
                <a:solidFill>
                  <a:schemeClr val="lt1"/>
                </a:solidFill>
                <a:latin typeface="Nunito"/>
                <a:ea typeface="Nunito"/>
                <a:cs typeface="Nunito"/>
                <a:sym typeface="Nunito"/>
              </a:rPr>
              <a:t>}</a:t>
            </a:r>
            <a:endParaRPr dirty="0">
              <a:solidFill>
                <a:schemeClr val="lt1"/>
              </a:solidFill>
              <a:latin typeface="Nunito"/>
              <a:ea typeface="Nunito"/>
              <a:cs typeface="Nunito"/>
              <a:sym typeface="Nunito"/>
            </a:endParaRPr>
          </a:p>
          <a:p>
            <a:pPr marL="0" lvl="0" indent="0" algn="l" rtl="0">
              <a:spcBef>
                <a:spcPts val="0"/>
              </a:spcBef>
              <a:spcAft>
                <a:spcPts val="0"/>
              </a:spcAft>
              <a:buNone/>
            </a:pPr>
            <a:endParaRPr dirty="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subTitle" idx="1"/>
          </p:nvPr>
        </p:nvSpPr>
        <p:spPr>
          <a:xfrm>
            <a:off x="1290762" y="1422800"/>
            <a:ext cx="2907600" cy="713400"/>
          </a:xfrm>
          <a:prstGeom prst="rect">
            <a:avLst/>
          </a:prstGeom>
          <a:noFill/>
          <a:ln>
            <a:noFill/>
          </a:ln>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2500"/>
              <a:buFont typeface="Thasadith"/>
              <a:buNone/>
            </a:pPr>
            <a:r>
              <a:rPr lang="en-US"/>
              <a:t>Team Members</a:t>
            </a:r>
            <a:endParaRPr/>
          </a:p>
        </p:txBody>
      </p:sp>
      <p:sp>
        <p:nvSpPr>
          <p:cNvPr id="79" name="Google Shape;79;p17"/>
          <p:cNvSpPr txBox="1">
            <a:spLocks noGrp="1"/>
          </p:cNvSpPr>
          <p:nvPr>
            <p:ph type="subTitle" idx="2"/>
          </p:nvPr>
        </p:nvSpPr>
        <p:spPr>
          <a:xfrm>
            <a:off x="4945638" y="1435300"/>
            <a:ext cx="2907600" cy="713400"/>
          </a:xfrm>
          <a:prstGeom prst="rect">
            <a:avLst/>
          </a:prstGeom>
          <a:noFill/>
          <a:ln>
            <a:noFill/>
          </a:ln>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2500"/>
              <a:buFont typeface="Thasadith"/>
              <a:buNone/>
            </a:pPr>
            <a:r>
              <a:rPr lang="en-US"/>
              <a:t>Mentor</a:t>
            </a:r>
            <a:endParaRPr/>
          </a:p>
        </p:txBody>
      </p:sp>
      <p:sp>
        <p:nvSpPr>
          <p:cNvPr id="80" name="Google Shape;80;p17"/>
          <p:cNvSpPr txBox="1">
            <a:spLocks noGrp="1"/>
          </p:cNvSpPr>
          <p:nvPr>
            <p:ph type="subTitle" idx="3"/>
          </p:nvPr>
        </p:nvSpPr>
        <p:spPr>
          <a:xfrm>
            <a:off x="1237422" y="2481112"/>
            <a:ext cx="2907600" cy="1597125"/>
          </a:xfrm>
          <a:prstGeom prst="rect">
            <a:avLst/>
          </a:prstGeom>
          <a:noFill/>
          <a:ln>
            <a:noFill/>
          </a:ln>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1400"/>
              <a:buNone/>
            </a:pPr>
            <a:r>
              <a:rPr lang="en-US"/>
              <a:t>Ankit Paul</a:t>
            </a:r>
            <a:endParaRPr/>
          </a:p>
          <a:p>
            <a:pPr marL="457200" lvl="0" indent="-317500" algn="ctr" rtl="0">
              <a:lnSpc>
                <a:spcPct val="100000"/>
              </a:lnSpc>
              <a:spcBef>
                <a:spcPts val="0"/>
              </a:spcBef>
              <a:spcAft>
                <a:spcPts val="0"/>
              </a:spcAft>
              <a:buSzPts val="1400"/>
              <a:buNone/>
            </a:pPr>
            <a:r>
              <a:rPr lang="en-US"/>
              <a:t>00520902818</a:t>
            </a:r>
            <a:endParaRPr/>
          </a:p>
          <a:p>
            <a:pPr marL="457200" lvl="0" indent="-317500" algn="ctr" rtl="0">
              <a:lnSpc>
                <a:spcPct val="100000"/>
              </a:lnSpc>
              <a:spcBef>
                <a:spcPts val="0"/>
              </a:spcBef>
              <a:spcAft>
                <a:spcPts val="0"/>
              </a:spcAft>
              <a:buSzPts val="1400"/>
              <a:buNone/>
            </a:pPr>
            <a:endParaRPr/>
          </a:p>
          <a:p>
            <a:pPr marL="457200" lvl="0" indent="-317500" algn="ctr" rtl="0">
              <a:lnSpc>
                <a:spcPct val="100000"/>
              </a:lnSpc>
              <a:spcBef>
                <a:spcPts val="0"/>
              </a:spcBef>
              <a:spcAft>
                <a:spcPts val="0"/>
              </a:spcAft>
              <a:buSzPts val="1400"/>
              <a:buNone/>
            </a:pPr>
            <a:r>
              <a:rPr lang="en-US"/>
              <a:t>Rajat Tiwari </a:t>
            </a:r>
            <a:endParaRPr/>
          </a:p>
          <a:p>
            <a:pPr marL="457200" lvl="0" indent="-317500" algn="ctr" rtl="0">
              <a:lnSpc>
                <a:spcPct val="100000"/>
              </a:lnSpc>
              <a:spcBef>
                <a:spcPts val="0"/>
              </a:spcBef>
              <a:spcAft>
                <a:spcPts val="0"/>
              </a:spcAft>
              <a:buSzPts val="1400"/>
              <a:buNone/>
            </a:pPr>
            <a:r>
              <a:rPr lang="en-US"/>
              <a:t>41220902818</a:t>
            </a:r>
            <a:endParaRPr/>
          </a:p>
        </p:txBody>
      </p:sp>
      <p:sp>
        <p:nvSpPr>
          <p:cNvPr id="81" name="Google Shape;81;p17"/>
          <p:cNvSpPr txBox="1">
            <a:spLocks noGrp="1"/>
          </p:cNvSpPr>
          <p:nvPr>
            <p:ph type="subTitle" idx="4"/>
          </p:nvPr>
        </p:nvSpPr>
        <p:spPr>
          <a:xfrm>
            <a:off x="4998979" y="2481112"/>
            <a:ext cx="2907600" cy="713400"/>
          </a:xfrm>
          <a:prstGeom prst="rect">
            <a:avLst/>
          </a:prstGeom>
          <a:noFill/>
          <a:ln>
            <a:noFill/>
          </a:ln>
        </p:spPr>
        <p:txBody>
          <a:bodyPr spcFirstLastPara="1" wrap="square" lIns="91425" tIns="91425" rIns="91425" bIns="91425" anchor="t" anchorCtr="0">
            <a:noAutofit/>
          </a:bodyPr>
          <a:lstStyle/>
          <a:p>
            <a:pPr marL="457200" lvl="0" indent="-317500" algn="ctr" rtl="0">
              <a:lnSpc>
                <a:spcPct val="100000"/>
              </a:lnSpc>
              <a:spcBef>
                <a:spcPts val="0"/>
              </a:spcBef>
              <a:spcAft>
                <a:spcPts val="0"/>
              </a:spcAft>
              <a:buSzPts val="1400"/>
              <a:buNone/>
            </a:pPr>
            <a:r>
              <a:rPr lang="en-US"/>
              <a:t>Ms. Mamta</a:t>
            </a:r>
            <a:endParaRPr/>
          </a:p>
          <a:p>
            <a:pPr marL="457200" lvl="0" indent="-317500" algn="ctr" rtl="0">
              <a:lnSpc>
                <a:spcPct val="100000"/>
              </a:lnSpc>
              <a:spcBef>
                <a:spcPts val="0"/>
              </a:spcBef>
              <a:spcAft>
                <a:spcPts val="0"/>
              </a:spcAft>
              <a:buSzPts val="1400"/>
              <a:buNone/>
            </a:pPr>
            <a:r>
              <a:rPr lang="en-US"/>
              <a:t>Assistant Professor ECE</a:t>
            </a:r>
            <a:endParaRPr/>
          </a:p>
        </p:txBody>
      </p:sp>
      <p:sp>
        <p:nvSpPr>
          <p:cNvPr id="82" name="Google Shape;82;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Project Presentation</a:t>
            </a:r>
            <a:endParaRPr/>
          </a:p>
        </p:txBody>
      </p:sp>
      <p:sp>
        <p:nvSpPr>
          <p:cNvPr id="83" name="Google Shape;83;p17"/>
          <p:cNvSpPr/>
          <p:nvPr/>
        </p:nvSpPr>
        <p:spPr>
          <a:xfrm>
            <a:off x="1290762" y="1935480"/>
            <a:ext cx="2999298" cy="91440"/>
          </a:xfrm>
          <a:prstGeom prst="mathMinus">
            <a:avLst>
              <a:gd name="adj1" fmla="val 23520"/>
            </a:avLst>
          </a:prstGeom>
          <a:solidFill>
            <a:schemeClr val="accent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 name="Google Shape;84;p17"/>
          <p:cNvSpPr/>
          <p:nvPr/>
        </p:nvSpPr>
        <p:spPr>
          <a:xfrm>
            <a:off x="5753100" y="1935480"/>
            <a:ext cx="1417320" cy="91440"/>
          </a:xfrm>
          <a:prstGeom prst="mathMinus">
            <a:avLst>
              <a:gd name="adj1" fmla="val 23520"/>
            </a:avLst>
          </a:prstGeom>
          <a:solidFill>
            <a:schemeClr val="accent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85" name="Google Shape;85;p17"/>
          <p:cNvGrpSpPr/>
          <p:nvPr/>
        </p:nvGrpSpPr>
        <p:grpSpPr>
          <a:xfrm>
            <a:off x="4028609" y="1505650"/>
            <a:ext cx="527894" cy="572702"/>
            <a:chOff x="7121669" y="1533610"/>
            <a:chExt cx="321362" cy="321363"/>
          </a:xfrm>
        </p:grpSpPr>
        <p:sp>
          <p:nvSpPr>
            <p:cNvPr id="86" name="Google Shape;86;p17"/>
            <p:cNvSpPr/>
            <p:nvPr/>
          </p:nvSpPr>
          <p:spPr>
            <a:xfrm>
              <a:off x="7121669" y="1600289"/>
              <a:ext cx="142142" cy="192556"/>
            </a:xfrm>
            <a:custGeom>
              <a:avLst/>
              <a:gdLst/>
              <a:ahLst/>
              <a:cxnLst/>
              <a:rect l="l" t="t" r="r" b="b"/>
              <a:pathLst>
                <a:path w="4466" h="6050" extrusionOk="0">
                  <a:moveTo>
                    <a:pt x="2346" y="275"/>
                  </a:moveTo>
                  <a:cubicBezTo>
                    <a:pt x="2929" y="275"/>
                    <a:pt x="3406" y="751"/>
                    <a:pt x="3406" y="1322"/>
                  </a:cubicBezTo>
                  <a:lnTo>
                    <a:pt x="3406" y="1608"/>
                  </a:lnTo>
                  <a:lnTo>
                    <a:pt x="3382" y="1608"/>
                  </a:lnTo>
                  <a:cubicBezTo>
                    <a:pt x="3048" y="1537"/>
                    <a:pt x="2941" y="1108"/>
                    <a:pt x="2941" y="1108"/>
                  </a:cubicBezTo>
                  <a:cubicBezTo>
                    <a:pt x="2929" y="1049"/>
                    <a:pt x="2882" y="1001"/>
                    <a:pt x="2822" y="989"/>
                  </a:cubicBezTo>
                  <a:cubicBezTo>
                    <a:pt x="2809" y="984"/>
                    <a:pt x="2796" y="981"/>
                    <a:pt x="2783" y="981"/>
                  </a:cubicBezTo>
                  <a:cubicBezTo>
                    <a:pt x="2738" y="981"/>
                    <a:pt x="2695" y="1011"/>
                    <a:pt x="2667" y="1049"/>
                  </a:cubicBezTo>
                  <a:cubicBezTo>
                    <a:pt x="2155" y="1608"/>
                    <a:pt x="1262" y="1608"/>
                    <a:pt x="1250" y="1608"/>
                  </a:cubicBezTo>
                  <a:lnTo>
                    <a:pt x="1191" y="1608"/>
                  </a:lnTo>
                  <a:lnTo>
                    <a:pt x="1191" y="1322"/>
                  </a:lnTo>
                  <a:cubicBezTo>
                    <a:pt x="1191" y="751"/>
                    <a:pt x="1667" y="275"/>
                    <a:pt x="2251" y="275"/>
                  </a:cubicBezTo>
                  <a:close/>
                  <a:moveTo>
                    <a:pt x="1096" y="2049"/>
                  </a:moveTo>
                  <a:lnTo>
                    <a:pt x="1096" y="2382"/>
                  </a:lnTo>
                  <a:cubicBezTo>
                    <a:pt x="1060" y="2358"/>
                    <a:pt x="1012" y="2287"/>
                    <a:pt x="1012" y="2215"/>
                  </a:cubicBezTo>
                  <a:cubicBezTo>
                    <a:pt x="1012" y="2144"/>
                    <a:pt x="1036" y="2084"/>
                    <a:pt x="1096" y="2049"/>
                  </a:cubicBezTo>
                  <a:close/>
                  <a:moveTo>
                    <a:pt x="3394" y="2061"/>
                  </a:moveTo>
                  <a:cubicBezTo>
                    <a:pt x="3441" y="2084"/>
                    <a:pt x="3477" y="2144"/>
                    <a:pt x="3477" y="2215"/>
                  </a:cubicBezTo>
                  <a:cubicBezTo>
                    <a:pt x="3477" y="2299"/>
                    <a:pt x="3453" y="2358"/>
                    <a:pt x="3394" y="2382"/>
                  </a:cubicBezTo>
                  <a:lnTo>
                    <a:pt x="3394" y="2061"/>
                  </a:lnTo>
                  <a:close/>
                  <a:moveTo>
                    <a:pt x="2632" y="1442"/>
                  </a:moveTo>
                  <a:cubicBezTo>
                    <a:pt x="2727" y="1608"/>
                    <a:pt x="2858" y="1787"/>
                    <a:pt x="3084" y="1894"/>
                  </a:cubicBezTo>
                  <a:lnTo>
                    <a:pt x="3084" y="2537"/>
                  </a:lnTo>
                  <a:cubicBezTo>
                    <a:pt x="3084" y="2930"/>
                    <a:pt x="2751" y="3263"/>
                    <a:pt x="2346" y="3263"/>
                  </a:cubicBezTo>
                  <a:lnTo>
                    <a:pt x="2155" y="3263"/>
                  </a:lnTo>
                  <a:cubicBezTo>
                    <a:pt x="1739" y="3263"/>
                    <a:pt x="1417" y="2930"/>
                    <a:pt x="1417" y="2537"/>
                  </a:cubicBezTo>
                  <a:lnTo>
                    <a:pt x="1417" y="1918"/>
                  </a:lnTo>
                  <a:cubicBezTo>
                    <a:pt x="1679" y="1894"/>
                    <a:pt x="2227" y="1799"/>
                    <a:pt x="2632" y="1442"/>
                  </a:cubicBezTo>
                  <a:close/>
                  <a:moveTo>
                    <a:pt x="2536" y="3573"/>
                  </a:moveTo>
                  <a:lnTo>
                    <a:pt x="2536" y="3775"/>
                  </a:lnTo>
                  <a:lnTo>
                    <a:pt x="2251" y="4073"/>
                  </a:lnTo>
                  <a:lnTo>
                    <a:pt x="1965" y="3811"/>
                  </a:lnTo>
                  <a:lnTo>
                    <a:pt x="1965" y="3632"/>
                  </a:lnTo>
                  <a:lnTo>
                    <a:pt x="1965" y="3573"/>
                  </a:lnTo>
                  <a:cubicBezTo>
                    <a:pt x="2024" y="3585"/>
                    <a:pt x="2084" y="3585"/>
                    <a:pt x="2155" y="3585"/>
                  </a:cubicBezTo>
                  <a:lnTo>
                    <a:pt x="2346" y="3585"/>
                  </a:lnTo>
                  <a:cubicBezTo>
                    <a:pt x="2405" y="3585"/>
                    <a:pt x="2465" y="3585"/>
                    <a:pt x="2536" y="3573"/>
                  </a:cubicBezTo>
                  <a:close/>
                  <a:moveTo>
                    <a:pt x="2846" y="3906"/>
                  </a:moveTo>
                  <a:lnTo>
                    <a:pt x="2941" y="3989"/>
                  </a:lnTo>
                  <a:lnTo>
                    <a:pt x="2727" y="4454"/>
                  </a:lnTo>
                  <a:lnTo>
                    <a:pt x="2667" y="4406"/>
                  </a:lnTo>
                  <a:lnTo>
                    <a:pt x="2489" y="4275"/>
                  </a:lnTo>
                  <a:lnTo>
                    <a:pt x="2810" y="3930"/>
                  </a:lnTo>
                  <a:lnTo>
                    <a:pt x="2846" y="3906"/>
                  </a:lnTo>
                  <a:close/>
                  <a:moveTo>
                    <a:pt x="1655" y="3918"/>
                  </a:moveTo>
                  <a:cubicBezTo>
                    <a:pt x="1655" y="3942"/>
                    <a:pt x="1667" y="3966"/>
                    <a:pt x="1691" y="3989"/>
                  </a:cubicBezTo>
                  <a:lnTo>
                    <a:pt x="2012" y="4287"/>
                  </a:lnTo>
                  <a:lnTo>
                    <a:pt x="1774" y="4466"/>
                  </a:lnTo>
                  <a:lnTo>
                    <a:pt x="1536" y="3989"/>
                  </a:lnTo>
                  <a:lnTo>
                    <a:pt x="1655" y="3918"/>
                  </a:lnTo>
                  <a:close/>
                  <a:moveTo>
                    <a:pt x="2227" y="4490"/>
                  </a:moveTo>
                  <a:lnTo>
                    <a:pt x="2370" y="4597"/>
                  </a:lnTo>
                  <a:lnTo>
                    <a:pt x="2322" y="4704"/>
                  </a:lnTo>
                  <a:lnTo>
                    <a:pt x="2155" y="4704"/>
                  </a:lnTo>
                  <a:lnTo>
                    <a:pt x="2108" y="4585"/>
                  </a:lnTo>
                  <a:lnTo>
                    <a:pt x="2227" y="4490"/>
                  </a:lnTo>
                  <a:close/>
                  <a:moveTo>
                    <a:pt x="1846" y="4799"/>
                  </a:moveTo>
                  <a:lnTo>
                    <a:pt x="1893" y="4894"/>
                  </a:lnTo>
                  <a:lnTo>
                    <a:pt x="1846" y="5156"/>
                  </a:lnTo>
                  <a:lnTo>
                    <a:pt x="1751" y="4835"/>
                  </a:lnTo>
                  <a:cubicBezTo>
                    <a:pt x="1774" y="4835"/>
                    <a:pt x="1786" y="4823"/>
                    <a:pt x="1798" y="4823"/>
                  </a:cubicBezTo>
                  <a:lnTo>
                    <a:pt x="1846" y="4799"/>
                  </a:lnTo>
                  <a:close/>
                  <a:moveTo>
                    <a:pt x="2632" y="4799"/>
                  </a:moveTo>
                  <a:lnTo>
                    <a:pt x="2679" y="4823"/>
                  </a:lnTo>
                  <a:cubicBezTo>
                    <a:pt x="2691" y="4835"/>
                    <a:pt x="2703" y="4835"/>
                    <a:pt x="2739" y="4847"/>
                  </a:cubicBezTo>
                  <a:lnTo>
                    <a:pt x="2644" y="5156"/>
                  </a:lnTo>
                  <a:lnTo>
                    <a:pt x="2608" y="4882"/>
                  </a:lnTo>
                  <a:lnTo>
                    <a:pt x="2632" y="4799"/>
                  </a:lnTo>
                  <a:close/>
                  <a:moveTo>
                    <a:pt x="2322" y="5037"/>
                  </a:moveTo>
                  <a:lnTo>
                    <a:pt x="2441" y="5728"/>
                  </a:lnTo>
                  <a:lnTo>
                    <a:pt x="2084" y="5728"/>
                  </a:lnTo>
                  <a:lnTo>
                    <a:pt x="2203" y="5037"/>
                  </a:lnTo>
                  <a:close/>
                  <a:moveTo>
                    <a:pt x="3263" y="4156"/>
                  </a:moveTo>
                  <a:lnTo>
                    <a:pt x="3620" y="4299"/>
                  </a:lnTo>
                  <a:lnTo>
                    <a:pt x="3632" y="4299"/>
                  </a:lnTo>
                  <a:cubicBezTo>
                    <a:pt x="3644" y="4323"/>
                    <a:pt x="4156" y="4501"/>
                    <a:pt x="4156" y="5121"/>
                  </a:cubicBezTo>
                  <a:lnTo>
                    <a:pt x="4156" y="5728"/>
                  </a:lnTo>
                  <a:lnTo>
                    <a:pt x="3739" y="5728"/>
                  </a:lnTo>
                  <a:lnTo>
                    <a:pt x="3739" y="5097"/>
                  </a:lnTo>
                  <a:cubicBezTo>
                    <a:pt x="3739" y="5001"/>
                    <a:pt x="3656" y="4930"/>
                    <a:pt x="3572" y="4930"/>
                  </a:cubicBezTo>
                  <a:cubicBezTo>
                    <a:pt x="3477" y="4930"/>
                    <a:pt x="3406" y="5001"/>
                    <a:pt x="3406" y="5097"/>
                  </a:cubicBezTo>
                  <a:lnTo>
                    <a:pt x="3406" y="5728"/>
                  </a:lnTo>
                  <a:lnTo>
                    <a:pt x="2810" y="5728"/>
                  </a:lnTo>
                  <a:lnTo>
                    <a:pt x="3263" y="4156"/>
                  </a:lnTo>
                  <a:close/>
                  <a:moveTo>
                    <a:pt x="2179" y="1"/>
                  </a:moveTo>
                  <a:cubicBezTo>
                    <a:pt x="1429" y="1"/>
                    <a:pt x="810" y="608"/>
                    <a:pt x="810" y="1370"/>
                  </a:cubicBezTo>
                  <a:lnTo>
                    <a:pt x="810" y="1870"/>
                  </a:lnTo>
                  <a:cubicBezTo>
                    <a:pt x="739" y="1965"/>
                    <a:pt x="679" y="2084"/>
                    <a:pt x="679" y="2215"/>
                  </a:cubicBezTo>
                  <a:cubicBezTo>
                    <a:pt x="679" y="2465"/>
                    <a:pt x="858" y="2680"/>
                    <a:pt x="1096" y="2727"/>
                  </a:cubicBezTo>
                  <a:cubicBezTo>
                    <a:pt x="1155" y="3037"/>
                    <a:pt x="1346" y="3299"/>
                    <a:pt x="1631" y="3454"/>
                  </a:cubicBezTo>
                  <a:lnTo>
                    <a:pt x="1631" y="3525"/>
                  </a:lnTo>
                  <a:lnTo>
                    <a:pt x="1274" y="3763"/>
                  </a:lnTo>
                  <a:lnTo>
                    <a:pt x="1262" y="3763"/>
                  </a:lnTo>
                  <a:lnTo>
                    <a:pt x="727" y="3989"/>
                  </a:lnTo>
                  <a:cubicBezTo>
                    <a:pt x="477" y="4073"/>
                    <a:pt x="0" y="4418"/>
                    <a:pt x="0" y="5109"/>
                  </a:cubicBezTo>
                  <a:lnTo>
                    <a:pt x="0" y="5859"/>
                  </a:lnTo>
                  <a:cubicBezTo>
                    <a:pt x="0" y="5954"/>
                    <a:pt x="72" y="6025"/>
                    <a:pt x="155" y="6025"/>
                  </a:cubicBezTo>
                  <a:lnTo>
                    <a:pt x="1203" y="6025"/>
                  </a:lnTo>
                  <a:cubicBezTo>
                    <a:pt x="1286" y="6025"/>
                    <a:pt x="1370" y="5954"/>
                    <a:pt x="1370" y="5859"/>
                  </a:cubicBezTo>
                  <a:cubicBezTo>
                    <a:pt x="1370" y="5775"/>
                    <a:pt x="1286" y="5704"/>
                    <a:pt x="1203" y="5704"/>
                  </a:cubicBezTo>
                  <a:lnTo>
                    <a:pt x="1048" y="5704"/>
                  </a:lnTo>
                  <a:lnTo>
                    <a:pt x="1048" y="5061"/>
                  </a:lnTo>
                  <a:cubicBezTo>
                    <a:pt x="1048" y="4966"/>
                    <a:pt x="977" y="4894"/>
                    <a:pt x="893" y="4894"/>
                  </a:cubicBezTo>
                  <a:cubicBezTo>
                    <a:pt x="798" y="4894"/>
                    <a:pt x="727" y="4966"/>
                    <a:pt x="727" y="5061"/>
                  </a:cubicBezTo>
                  <a:lnTo>
                    <a:pt x="727" y="5704"/>
                  </a:lnTo>
                  <a:lnTo>
                    <a:pt x="310" y="5704"/>
                  </a:lnTo>
                  <a:lnTo>
                    <a:pt x="310" y="5085"/>
                  </a:lnTo>
                  <a:cubicBezTo>
                    <a:pt x="310" y="4454"/>
                    <a:pt x="798" y="4275"/>
                    <a:pt x="834" y="4275"/>
                  </a:cubicBezTo>
                  <a:lnTo>
                    <a:pt x="846" y="4275"/>
                  </a:lnTo>
                  <a:lnTo>
                    <a:pt x="1227" y="4109"/>
                  </a:lnTo>
                  <a:lnTo>
                    <a:pt x="1679" y="5704"/>
                  </a:lnTo>
                  <a:cubicBezTo>
                    <a:pt x="1608" y="5716"/>
                    <a:pt x="1560" y="5775"/>
                    <a:pt x="1560" y="5847"/>
                  </a:cubicBezTo>
                  <a:cubicBezTo>
                    <a:pt x="1560" y="5942"/>
                    <a:pt x="1631" y="6013"/>
                    <a:pt x="1727" y="6013"/>
                  </a:cubicBezTo>
                  <a:lnTo>
                    <a:pt x="1893" y="6049"/>
                  </a:lnTo>
                  <a:lnTo>
                    <a:pt x="4298" y="6049"/>
                  </a:lnTo>
                  <a:cubicBezTo>
                    <a:pt x="4394" y="6049"/>
                    <a:pt x="4465" y="5966"/>
                    <a:pt x="4465" y="5883"/>
                  </a:cubicBezTo>
                  <a:lnTo>
                    <a:pt x="4465" y="5121"/>
                  </a:lnTo>
                  <a:cubicBezTo>
                    <a:pt x="4465" y="4430"/>
                    <a:pt x="3989" y="4097"/>
                    <a:pt x="3727" y="4001"/>
                  </a:cubicBezTo>
                  <a:lnTo>
                    <a:pt x="3203" y="3775"/>
                  </a:lnTo>
                  <a:lnTo>
                    <a:pt x="2834" y="3537"/>
                  </a:lnTo>
                  <a:lnTo>
                    <a:pt x="2834" y="3454"/>
                  </a:lnTo>
                  <a:cubicBezTo>
                    <a:pt x="3108" y="3299"/>
                    <a:pt x="3310" y="3037"/>
                    <a:pt x="3370" y="2727"/>
                  </a:cubicBezTo>
                  <a:cubicBezTo>
                    <a:pt x="3608" y="2680"/>
                    <a:pt x="3787" y="2465"/>
                    <a:pt x="3787" y="2215"/>
                  </a:cubicBezTo>
                  <a:cubicBezTo>
                    <a:pt x="3787" y="2084"/>
                    <a:pt x="3751" y="1965"/>
                    <a:pt x="3656" y="1870"/>
                  </a:cubicBezTo>
                  <a:lnTo>
                    <a:pt x="3656" y="1370"/>
                  </a:lnTo>
                  <a:cubicBezTo>
                    <a:pt x="3656" y="608"/>
                    <a:pt x="3048" y="1"/>
                    <a:pt x="228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p:cNvSpPr/>
            <p:nvPr/>
          </p:nvSpPr>
          <p:spPr>
            <a:xfrm>
              <a:off x="7170938" y="1533610"/>
              <a:ext cx="223206" cy="53852"/>
            </a:xfrm>
            <a:custGeom>
              <a:avLst/>
              <a:gdLst/>
              <a:ahLst/>
              <a:cxnLst/>
              <a:rect l="l" t="t" r="r" b="b"/>
              <a:pathLst>
                <a:path w="7013" h="1692" extrusionOk="0">
                  <a:moveTo>
                    <a:pt x="3512" y="0"/>
                  </a:moveTo>
                  <a:cubicBezTo>
                    <a:pt x="2227" y="0"/>
                    <a:pt x="1000" y="477"/>
                    <a:pt x="72" y="1358"/>
                  </a:cubicBezTo>
                  <a:cubicBezTo>
                    <a:pt x="12" y="1405"/>
                    <a:pt x="0" y="1512"/>
                    <a:pt x="72" y="1572"/>
                  </a:cubicBezTo>
                  <a:cubicBezTo>
                    <a:pt x="92" y="1625"/>
                    <a:pt x="130" y="1649"/>
                    <a:pt x="171" y="1649"/>
                  </a:cubicBezTo>
                  <a:cubicBezTo>
                    <a:pt x="203" y="1649"/>
                    <a:pt x="236" y="1634"/>
                    <a:pt x="262" y="1608"/>
                  </a:cubicBezTo>
                  <a:cubicBezTo>
                    <a:pt x="1143" y="786"/>
                    <a:pt x="2286" y="322"/>
                    <a:pt x="3501" y="322"/>
                  </a:cubicBezTo>
                  <a:cubicBezTo>
                    <a:pt x="4584" y="322"/>
                    <a:pt x="5608" y="691"/>
                    <a:pt x="6453" y="1370"/>
                  </a:cubicBezTo>
                  <a:lnTo>
                    <a:pt x="6203" y="1370"/>
                  </a:lnTo>
                  <a:cubicBezTo>
                    <a:pt x="6120" y="1370"/>
                    <a:pt x="6037" y="1441"/>
                    <a:pt x="6037" y="1536"/>
                  </a:cubicBezTo>
                  <a:cubicBezTo>
                    <a:pt x="6037" y="1620"/>
                    <a:pt x="6120" y="1691"/>
                    <a:pt x="6203" y="1691"/>
                  </a:cubicBezTo>
                  <a:lnTo>
                    <a:pt x="6846" y="1691"/>
                  </a:lnTo>
                  <a:cubicBezTo>
                    <a:pt x="6930" y="1691"/>
                    <a:pt x="7013" y="1620"/>
                    <a:pt x="7013" y="1536"/>
                  </a:cubicBezTo>
                  <a:lnTo>
                    <a:pt x="7013" y="953"/>
                  </a:lnTo>
                  <a:cubicBezTo>
                    <a:pt x="7013" y="858"/>
                    <a:pt x="6930" y="786"/>
                    <a:pt x="6846" y="786"/>
                  </a:cubicBezTo>
                  <a:cubicBezTo>
                    <a:pt x="6751" y="786"/>
                    <a:pt x="6680" y="858"/>
                    <a:pt x="6680" y="953"/>
                  </a:cubicBezTo>
                  <a:lnTo>
                    <a:pt x="6680" y="1131"/>
                  </a:lnTo>
                  <a:cubicBezTo>
                    <a:pt x="5787" y="405"/>
                    <a:pt x="4667" y="0"/>
                    <a:pt x="3512"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a:off x="7175107" y="1804558"/>
              <a:ext cx="215249" cy="50415"/>
            </a:xfrm>
            <a:custGeom>
              <a:avLst/>
              <a:gdLst/>
              <a:ahLst/>
              <a:cxnLst/>
              <a:rect l="l" t="t" r="r" b="b"/>
              <a:pathLst>
                <a:path w="6763" h="1584" extrusionOk="0">
                  <a:moveTo>
                    <a:pt x="167" y="0"/>
                  </a:moveTo>
                  <a:cubicBezTo>
                    <a:pt x="72" y="0"/>
                    <a:pt x="0" y="72"/>
                    <a:pt x="0" y="167"/>
                  </a:cubicBezTo>
                  <a:lnTo>
                    <a:pt x="0" y="738"/>
                  </a:lnTo>
                  <a:cubicBezTo>
                    <a:pt x="0" y="834"/>
                    <a:pt x="72" y="905"/>
                    <a:pt x="167" y="905"/>
                  </a:cubicBezTo>
                  <a:cubicBezTo>
                    <a:pt x="250" y="905"/>
                    <a:pt x="333" y="834"/>
                    <a:pt x="333" y="738"/>
                  </a:cubicBezTo>
                  <a:lnTo>
                    <a:pt x="333" y="560"/>
                  </a:lnTo>
                  <a:cubicBezTo>
                    <a:pt x="1203" y="1215"/>
                    <a:pt x="2262" y="1584"/>
                    <a:pt x="3381" y="1584"/>
                  </a:cubicBezTo>
                  <a:cubicBezTo>
                    <a:pt x="4596" y="1584"/>
                    <a:pt x="5775" y="1143"/>
                    <a:pt x="6680" y="357"/>
                  </a:cubicBezTo>
                  <a:cubicBezTo>
                    <a:pt x="6739" y="298"/>
                    <a:pt x="6763" y="191"/>
                    <a:pt x="6691" y="131"/>
                  </a:cubicBezTo>
                  <a:cubicBezTo>
                    <a:pt x="6652" y="92"/>
                    <a:pt x="6609" y="74"/>
                    <a:pt x="6567" y="74"/>
                  </a:cubicBezTo>
                  <a:cubicBezTo>
                    <a:pt x="6532" y="74"/>
                    <a:pt x="6497" y="86"/>
                    <a:pt x="6465" y="107"/>
                  </a:cubicBezTo>
                  <a:cubicBezTo>
                    <a:pt x="5596" y="846"/>
                    <a:pt x="4501" y="1262"/>
                    <a:pt x="3370" y="1262"/>
                  </a:cubicBezTo>
                  <a:cubicBezTo>
                    <a:pt x="2334" y="1262"/>
                    <a:pt x="1346" y="941"/>
                    <a:pt x="536" y="322"/>
                  </a:cubicBezTo>
                  <a:lnTo>
                    <a:pt x="810" y="322"/>
                  </a:lnTo>
                  <a:cubicBezTo>
                    <a:pt x="893" y="322"/>
                    <a:pt x="965" y="250"/>
                    <a:pt x="965" y="167"/>
                  </a:cubicBezTo>
                  <a:cubicBezTo>
                    <a:pt x="965" y="72"/>
                    <a:pt x="893" y="0"/>
                    <a:pt x="81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p:nvPr/>
          </p:nvSpPr>
          <p:spPr>
            <a:xfrm>
              <a:off x="7300539" y="1600289"/>
              <a:ext cx="142492" cy="191793"/>
            </a:xfrm>
            <a:custGeom>
              <a:avLst/>
              <a:gdLst/>
              <a:ahLst/>
              <a:cxnLst/>
              <a:rect l="l" t="t" r="r" b="b"/>
              <a:pathLst>
                <a:path w="4477" h="6026" extrusionOk="0">
                  <a:moveTo>
                    <a:pt x="2358" y="275"/>
                  </a:moveTo>
                  <a:cubicBezTo>
                    <a:pt x="2941" y="275"/>
                    <a:pt x="3417" y="751"/>
                    <a:pt x="3417" y="1322"/>
                  </a:cubicBezTo>
                  <a:lnTo>
                    <a:pt x="3417" y="1608"/>
                  </a:lnTo>
                  <a:lnTo>
                    <a:pt x="3381" y="1608"/>
                  </a:lnTo>
                  <a:cubicBezTo>
                    <a:pt x="3060" y="1537"/>
                    <a:pt x="2953" y="1108"/>
                    <a:pt x="2953" y="1108"/>
                  </a:cubicBezTo>
                  <a:cubicBezTo>
                    <a:pt x="2941" y="1049"/>
                    <a:pt x="2893" y="1001"/>
                    <a:pt x="2834" y="989"/>
                  </a:cubicBezTo>
                  <a:cubicBezTo>
                    <a:pt x="2821" y="984"/>
                    <a:pt x="2808" y="981"/>
                    <a:pt x="2795" y="981"/>
                  </a:cubicBezTo>
                  <a:cubicBezTo>
                    <a:pt x="2749" y="981"/>
                    <a:pt x="2704" y="1011"/>
                    <a:pt x="2667" y="1049"/>
                  </a:cubicBezTo>
                  <a:cubicBezTo>
                    <a:pt x="2167" y="1608"/>
                    <a:pt x="1274" y="1608"/>
                    <a:pt x="1250" y="1608"/>
                  </a:cubicBezTo>
                  <a:lnTo>
                    <a:pt x="1191" y="1608"/>
                  </a:lnTo>
                  <a:lnTo>
                    <a:pt x="1191" y="1322"/>
                  </a:lnTo>
                  <a:cubicBezTo>
                    <a:pt x="1191" y="751"/>
                    <a:pt x="1667" y="275"/>
                    <a:pt x="2250" y="275"/>
                  </a:cubicBezTo>
                  <a:close/>
                  <a:moveTo>
                    <a:pt x="1107" y="2049"/>
                  </a:moveTo>
                  <a:lnTo>
                    <a:pt x="1107" y="2382"/>
                  </a:lnTo>
                  <a:cubicBezTo>
                    <a:pt x="1060" y="2358"/>
                    <a:pt x="1012" y="2287"/>
                    <a:pt x="1012" y="2215"/>
                  </a:cubicBezTo>
                  <a:cubicBezTo>
                    <a:pt x="1012" y="2144"/>
                    <a:pt x="1048" y="2084"/>
                    <a:pt x="1107" y="2049"/>
                  </a:cubicBezTo>
                  <a:close/>
                  <a:moveTo>
                    <a:pt x="3393" y="2061"/>
                  </a:moveTo>
                  <a:cubicBezTo>
                    <a:pt x="3441" y="2084"/>
                    <a:pt x="3489" y="2144"/>
                    <a:pt x="3489" y="2215"/>
                  </a:cubicBezTo>
                  <a:cubicBezTo>
                    <a:pt x="3489" y="2299"/>
                    <a:pt x="3453" y="2358"/>
                    <a:pt x="3393" y="2382"/>
                  </a:cubicBezTo>
                  <a:lnTo>
                    <a:pt x="3393" y="2061"/>
                  </a:lnTo>
                  <a:close/>
                  <a:moveTo>
                    <a:pt x="2643" y="1442"/>
                  </a:moveTo>
                  <a:cubicBezTo>
                    <a:pt x="2727" y="1608"/>
                    <a:pt x="2858" y="1787"/>
                    <a:pt x="3084" y="1894"/>
                  </a:cubicBezTo>
                  <a:lnTo>
                    <a:pt x="3084" y="2537"/>
                  </a:lnTo>
                  <a:cubicBezTo>
                    <a:pt x="3084" y="2930"/>
                    <a:pt x="2762" y="3263"/>
                    <a:pt x="2358" y="3263"/>
                  </a:cubicBezTo>
                  <a:lnTo>
                    <a:pt x="2167" y="3263"/>
                  </a:lnTo>
                  <a:cubicBezTo>
                    <a:pt x="1750" y="3263"/>
                    <a:pt x="1417" y="2930"/>
                    <a:pt x="1417" y="2537"/>
                  </a:cubicBezTo>
                  <a:lnTo>
                    <a:pt x="1417" y="1918"/>
                  </a:lnTo>
                  <a:cubicBezTo>
                    <a:pt x="1691" y="1894"/>
                    <a:pt x="2238" y="1799"/>
                    <a:pt x="2643" y="1442"/>
                  </a:cubicBezTo>
                  <a:close/>
                  <a:moveTo>
                    <a:pt x="2548" y="3573"/>
                  </a:moveTo>
                  <a:lnTo>
                    <a:pt x="2548" y="3775"/>
                  </a:lnTo>
                  <a:lnTo>
                    <a:pt x="2250" y="4073"/>
                  </a:lnTo>
                  <a:lnTo>
                    <a:pt x="1965" y="3811"/>
                  </a:lnTo>
                  <a:lnTo>
                    <a:pt x="1965" y="3632"/>
                  </a:lnTo>
                  <a:lnTo>
                    <a:pt x="1965" y="3573"/>
                  </a:lnTo>
                  <a:cubicBezTo>
                    <a:pt x="2024" y="3585"/>
                    <a:pt x="2084" y="3585"/>
                    <a:pt x="2155" y="3585"/>
                  </a:cubicBezTo>
                  <a:lnTo>
                    <a:pt x="2358" y="3585"/>
                  </a:lnTo>
                  <a:cubicBezTo>
                    <a:pt x="2417" y="3585"/>
                    <a:pt x="2477" y="3585"/>
                    <a:pt x="2548" y="3573"/>
                  </a:cubicBezTo>
                  <a:close/>
                  <a:moveTo>
                    <a:pt x="1667" y="3918"/>
                  </a:moveTo>
                  <a:cubicBezTo>
                    <a:pt x="1667" y="3942"/>
                    <a:pt x="1679" y="3954"/>
                    <a:pt x="1715" y="3989"/>
                  </a:cubicBezTo>
                  <a:lnTo>
                    <a:pt x="2024" y="4287"/>
                  </a:lnTo>
                  <a:lnTo>
                    <a:pt x="1774" y="4454"/>
                  </a:lnTo>
                  <a:lnTo>
                    <a:pt x="1548" y="3989"/>
                  </a:lnTo>
                  <a:lnTo>
                    <a:pt x="1667" y="3918"/>
                  </a:lnTo>
                  <a:close/>
                  <a:moveTo>
                    <a:pt x="2834" y="3918"/>
                  </a:moveTo>
                  <a:lnTo>
                    <a:pt x="2941" y="3989"/>
                  </a:lnTo>
                  <a:lnTo>
                    <a:pt x="2715" y="4454"/>
                  </a:lnTo>
                  <a:lnTo>
                    <a:pt x="2655" y="4406"/>
                  </a:lnTo>
                  <a:lnTo>
                    <a:pt x="2477" y="4275"/>
                  </a:lnTo>
                  <a:lnTo>
                    <a:pt x="2798" y="3942"/>
                  </a:lnTo>
                  <a:lnTo>
                    <a:pt x="2834" y="3918"/>
                  </a:lnTo>
                  <a:close/>
                  <a:moveTo>
                    <a:pt x="2238" y="4501"/>
                  </a:moveTo>
                  <a:lnTo>
                    <a:pt x="2369" y="4585"/>
                  </a:lnTo>
                  <a:lnTo>
                    <a:pt x="2322" y="4692"/>
                  </a:lnTo>
                  <a:lnTo>
                    <a:pt x="2167" y="4692"/>
                  </a:lnTo>
                  <a:lnTo>
                    <a:pt x="2119" y="4585"/>
                  </a:lnTo>
                  <a:lnTo>
                    <a:pt x="2238" y="4501"/>
                  </a:lnTo>
                  <a:close/>
                  <a:moveTo>
                    <a:pt x="1846" y="4799"/>
                  </a:moveTo>
                  <a:lnTo>
                    <a:pt x="1893" y="4894"/>
                  </a:lnTo>
                  <a:lnTo>
                    <a:pt x="1846" y="5156"/>
                  </a:lnTo>
                  <a:lnTo>
                    <a:pt x="1762" y="4835"/>
                  </a:lnTo>
                  <a:cubicBezTo>
                    <a:pt x="1774" y="4835"/>
                    <a:pt x="1786" y="4823"/>
                    <a:pt x="1810" y="4823"/>
                  </a:cubicBezTo>
                  <a:lnTo>
                    <a:pt x="1846" y="4799"/>
                  </a:lnTo>
                  <a:close/>
                  <a:moveTo>
                    <a:pt x="2643" y="4799"/>
                  </a:moveTo>
                  <a:lnTo>
                    <a:pt x="2679" y="4823"/>
                  </a:lnTo>
                  <a:cubicBezTo>
                    <a:pt x="2703" y="4835"/>
                    <a:pt x="2715" y="4835"/>
                    <a:pt x="2739" y="4847"/>
                  </a:cubicBezTo>
                  <a:lnTo>
                    <a:pt x="2655" y="5156"/>
                  </a:lnTo>
                  <a:lnTo>
                    <a:pt x="2608" y="4882"/>
                  </a:lnTo>
                  <a:lnTo>
                    <a:pt x="2643" y="4799"/>
                  </a:lnTo>
                  <a:close/>
                  <a:moveTo>
                    <a:pt x="2322" y="5037"/>
                  </a:moveTo>
                  <a:lnTo>
                    <a:pt x="2441" y="5728"/>
                  </a:lnTo>
                  <a:lnTo>
                    <a:pt x="2084" y="5728"/>
                  </a:lnTo>
                  <a:lnTo>
                    <a:pt x="2203" y="5037"/>
                  </a:lnTo>
                  <a:close/>
                  <a:moveTo>
                    <a:pt x="3262" y="4156"/>
                  </a:moveTo>
                  <a:lnTo>
                    <a:pt x="3620" y="4299"/>
                  </a:lnTo>
                  <a:lnTo>
                    <a:pt x="3631" y="4299"/>
                  </a:lnTo>
                  <a:cubicBezTo>
                    <a:pt x="3655" y="4323"/>
                    <a:pt x="4155" y="4501"/>
                    <a:pt x="4155" y="5121"/>
                  </a:cubicBezTo>
                  <a:lnTo>
                    <a:pt x="4155" y="5728"/>
                  </a:lnTo>
                  <a:lnTo>
                    <a:pt x="3739" y="5728"/>
                  </a:lnTo>
                  <a:lnTo>
                    <a:pt x="3739" y="5097"/>
                  </a:lnTo>
                  <a:cubicBezTo>
                    <a:pt x="3739" y="5001"/>
                    <a:pt x="3667" y="4930"/>
                    <a:pt x="3572" y="4930"/>
                  </a:cubicBezTo>
                  <a:cubicBezTo>
                    <a:pt x="3489" y="4930"/>
                    <a:pt x="3417" y="5001"/>
                    <a:pt x="3417" y="5097"/>
                  </a:cubicBezTo>
                  <a:lnTo>
                    <a:pt x="3417" y="5728"/>
                  </a:lnTo>
                  <a:lnTo>
                    <a:pt x="2822" y="5728"/>
                  </a:lnTo>
                  <a:lnTo>
                    <a:pt x="3262" y="4156"/>
                  </a:lnTo>
                  <a:close/>
                  <a:moveTo>
                    <a:pt x="2191" y="1"/>
                  </a:moveTo>
                  <a:cubicBezTo>
                    <a:pt x="1429" y="1"/>
                    <a:pt x="822" y="608"/>
                    <a:pt x="822" y="1370"/>
                  </a:cubicBezTo>
                  <a:lnTo>
                    <a:pt x="822" y="1870"/>
                  </a:lnTo>
                  <a:cubicBezTo>
                    <a:pt x="750" y="1965"/>
                    <a:pt x="691" y="2084"/>
                    <a:pt x="691" y="2215"/>
                  </a:cubicBezTo>
                  <a:cubicBezTo>
                    <a:pt x="691" y="2465"/>
                    <a:pt x="869" y="2680"/>
                    <a:pt x="1107" y="2727"/>
                  </a:cubicBezTo>
                  <a:cubicBezTo>
                    <a:pt x="1167" y="3037"/>
                    <a:pt x="1357" y="3299"/>
                    <a:pt x="1643" y="3454"/>
                  </a:cubicBezTo>
                  <a:lnTo>
                    <a:pt x="1643" y="3525"/>
                  </a:lnTo>
                  <a:lnTo>
                    <a:pt x="1286" y="3763"/>
                  </a:lnTo>
                  <a:lnTo>
                    <a:pt x="1262" y="3763"/>
                  </a:lnTo>
                  <a:lnTo>
                    <a:pt x="726" y="3989"/>
                  </a:lnTo>
                  <a:cubicBezTo>
                    <a:pt x="476" y="4073"/>
                    <a:pt x="0" y="4418"/>
                    <a:pt x="0" y="5109"/>
                  </a:cubicBezTo>
                  <a:lnTo>
                    <a:pt x="0" y="5859"/>
                  </a:lnTo>
                  <a:cubicBezTo>
                    <a:pt x="0" y="5954"/>
                    <a:pt x="72" y="6025"/>
                    <a:pt x="167" y="6025"/>
                  </a:cubicBezTo>
                  <a:lnTo>
                    <a:pt x="1203" y="6025"/>
                  </a:lnTo>
                  <a:cubicBezTo>
                    <a:pt x="1298" y="6025"/>
                    <a:pt x="1369" y="5954"/>
                    <a:pt x="1369" y="5859"/>
                  </a:cubicBezTo>
                  <a:cubicBezTo>
                    <a:pt x="1369" y="5775"/>
                    <a:pt x="1298" y="5704"/>
                    <a:pt x="1203" y="5704"/>
                  </a:cubicBezTo>
                  <a:lnTo>
                    <a:pt x="1060" y="5704"/>
                  </a:lnTo>
                  <a:lnTo>
                    <a:pt x="1060" y="5061"/>
                  </a:lnTo>
                  <a:cubicBezTo>
                    <a:pt x="1060" y="4966"/>
                    <a:pt x="988" y="4894"/>
                    <a:pt x="893" y="4894"/>
                  </a:cubicBezTo>
                  <a:cubicBezTo>
                    <a:pt x="810" y="4894"/>
                    <a:pt x="726" y="4966"/>
                    <a:pt x="726" y="5061"/>
                  </a:cubicBezTo>
                  <a:lnTo>
                    <a:pt x="726" y="5704"/>
                  </a:lnTo>
                  <a:lnTo>
                    <a:pt x="310" y="5704"/>
                  </a:lnTo>
                  <a:lnTo>
                    <a:pt x="310" y="5085"/>
                  </a:lnTo>
                  <a:cubicBezTo>
                    <a:pt x="310" y="4454"/>
                    <a:pt x="810" y="4275"/>
                    <a:pt x="834" y="4275"/>
                  </a:cubicBezTo>
                  <a:lnTo>
                    <a:pt x="845" y="4275"/>
                  </a:lnTo>
                  <a:lnTo>
                    <a:pt x="1238" y="4109"/>
                  </a:lnTo>
                  <a:lnTo>
                    <a:pt x="1679" y="5704"/>
                  </a:lnTo>
                  <a:cubicBezTo>
                    <a:pt x="1607" y="5716"/>
                    <a:pt x="1560" y="5775"/>
                    <a:pt x="1560" y="5847"/>
                  </a:cubicBezTo>
                  <a:cubicBezTo>
                    <a:pt x="1560" y="5942"/>
                    <a:pt x="1643" y="6013"/>
                    <a:pt x="1726" y="6013"/>
                  </a:cubicBezTo>
                  <a:lnTo>
                    <a:pt x="4322" y="6013"/>
                  </a:lnTo>
                  <a:cubicBezTo>
                    <a:pt x="4405" y="6013"/>
                    <a:pt x="4477" y="5942"/>
                    <a:pt x="4477" y="5847"/>
                  </a:cubicBezTo>
                  <a:lnTo>
                    <a:pt x="4477" y="5085"/>
                  </a:lnTo>
                  <a:cubicBezTo>
                    <a:pt x="4465" y="4442"/>
                    <a:pt x="3989" y="4097"/>
                    <a:pt x="3739" y="4001"/>
                  </a:cubicBezTo>
                  <a:lnTo>
                    <a:pt x="3203" y="3775"/>
                  </a:lnTo>
                  <a:lnTo>
                    <a:pt x="2846" y="3537"/>
                  </a:lnTo>
                  <a:lnTo>
                    <a:pt x="2846" y="3454"/>
                  </a:lnTo>
                  <a:cubicBezTo>
                    <a:pt x="3120" y="3299"/>
                    <a:pt x="3322" y="3037"/>
                    <a:pt x="3381" y="2727"/>
                  </a:cubicBezTo>
                  <a:cubicBezTo>
                    <a:pt x="3620" y="2680"/>
                    <a:pt x="3798" y="2465"/>
                    <a:pt x="3798" y="2215"/>
                  </a:cubicBezTo>
                  <a:cubicBezTo>
                    <a:pt x="3798" y="2084"/>
                    <a:pt x="3751" y="1965"/>
                    <a:pt x="3667" y="1870"/>
                  </a:cubicBezTo>
                  <a:lnTo>
                    <a:pt x="3667" y="1370"/>
                  </a:lnTo>
                  <a:cubicBezTo>
                    <a:pt x="3667" y="608"/>
                    <a:pt x="3048" y="1"/>
                    <a:pt x="229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 name="Google Shape;90;p17"/>
          <p:cNvGrpSpPr/>
          <p:nvPr/>
        </p:nvGrpSpPr>
        <p:grpSpPr>
          <a:xfrm>
            <a:off x="7170420" y="1505650"/>
            <a:ext cx="389136" cy="521270"/>
            <a:chOff x="6703732" y="3346936"/>
            <a:chExt cx="264813" cy="352693"/>
          </a:xfrm>
        </p:grpSpPr>
        <p:sp>
          <p:nvSpPr>
            <p:cNvPr id="91" name="Google Shape;91;p17"/>
            <p:cNvSpPr/>
            <p:nvPr/>
          </p:nvSpPr>
          <p:spPr>
            <a:xfrm>
              <a:off x="6797283" y="3468777"/>
              <a:ext cx="10581" cy="15872"/>
            </a:xfrm>
            <a:custGeom>
              <a:avLst/>
              <a:gdLst/>
              <a:ahLst/>
              <a:cxnLst/>
              <a:rect l="l" t="t" r="r" b="b"/>
              <a:pathLst>
                <a:path w="334" h="501" extrusionOk="0">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7"/>
            <p:cNvSpPr/>
            <p:nvPr/>
          </p:nvSpPr>
          <p:spPr>
            <a:xfrm>
              <a:off x="6863272" y="3468777"/>
              <a:ext cx="10613" cy="15872"/>
            </a:xfrm>
            <a:custGeom>
              <a:avLst/>
              <a:gdLst/>
              <a:ahLst/>
              <a:cxnLst/>
              <a:rect l="l" t="t" r="r" b="b"/>
              <a:pathLst>
                <a:path w="335"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7"/>
            <p:cNvSpPr/>
            <p:nvPr/>
          </p:nvSpPr>
          <p:spPr>
            <a:xfrm>
              <a:off x="6814231" y="3507712"/>
              <a:ext cx="43433" cy="15777"/>
            </a:xfrm>
            <a:custGeom>
              <a:avLst/>
              <a:gdLst/>
              <a:ahLst/>
              <a:cxnLst/>
              <a:rect l="l" t="t" r="r" b="b"/>
              <a:pathLst>
                <a:path w="1371" h="498" extrusionOk="0">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7"/>
            <p:cNvSpPr/>
            <p:nvPr/>
          </p:nvSpPr>
          <p:spPr>
            <a:xfrm>
              <a:off x="6902143" y="3489876"/>
              <a:ext cx="32" cy="412"/>
            </a:xfrm>
            <a:custGeom>
              <a:avLst/>
              <a:gdLst/>
              <a:ahLst/>
              <a:cxnLst/>
              <a:rect l="l" t="t" r="r" b="b"/>
              <a:pathLst>
                <a:path w="1" h="13" extrusionOk="0">
                  <a:moveTo>
                    <a:pt x="0" y="13"/>
                  </a:moveTo>
                  <a:cubicBezTo>
                    <a:pt x="0" y="1"/>
                    <a:pt x="0" y="13"/>
                    <a:pt x="0" y="13"/>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7"/>
            <p:cNvSpPr/>
            <p:nvPr/>
          </p:nvSpPr>
          <p:spPr>
            <a:xfrm>
              <a:off x="6703732" y="3346936"/>
              <a:ext cx="264813" cy="352693"/>
            </a:xfrm>
            <a:custGeom>
              <a:avLst/>
              <a:gdLst/>
              <a:ahLst/>
              <a:cxnLst/>
              <a:rect l="l" t="t" r="r" b="b"/>
              <a:pathLst>
                <a:path w="8359" h="11133" extrusionOk="0">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Result</a:t>
            </a:r>
            <a:endParaRPr/>
          </a:p>
        </p:txBody>
      </p:sp>
      <p:sp>
        <p:nvSpPr>
          <p:cNvPr id="344" name="Google Shape;344;p35"/>
          <p:cNvSpPr txBox="1">
            <a:spLocks noGrp="1"/>
          </p:cNvSpPr>
          <p:nvPr>
            <p:ph type="body" idx="1"/>
          </p:nvPr>
        </p:nvSpPr>
        <p:spPr>
          <a:xfrm>
            <a:off x="720000" y="1464895"/>
            <a:ext cx="77040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a:t>https://drive.google.com/file/d/16_VPuUTdx-K326Hl8FqSvkhHizXaIobK/view?usp=drivesdk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Literature surveys</a:t>
            </a:r>
            <a:endParaRPr/>
          </a:p>
        </p:txBody>
      </p:sp>
      <p:sp>
        <p:nvSpPr>
          <p:cNvPr id="350" name="Google Shape;350;p36"/>
          <p:cNvSpPr txBox="1">
            <a:spLocks noGrp="1"/>
          </p:cNvSpPr>
          <p:nvPr>
            <p:ph type="body" idx="1"/>
          </p:nvPr>
        </p:nvSpPr>
        <p:spPr>
          <a:xfrm>
            <a:off x="720000" y="1464895"/>
            <a:ext cx="77040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a:t>• 1 .Kusuma S M, Assistant Professor, Department of telecommunication, MSRIT, Bangalore, India. “Home Automation Using Internet of Things.”</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US"/>
              <a:t>• 2.Niharika Shrotriya, Anjali Kulkarni, Priti Gadhave, International Journal of Science, Engineering and Technology Research (IJSETR), “SMART HOME USING WI-FI”</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US"/>
              <a:t>•3. Anushri Aware, Sonali Vaidya,Priyanka Ashture, Varsha Gaiwal PES’s Modern College of Engineering, Pune-04, International Journal of Engineering Research and General Science Volume 3, “Home Automation using Cloud Network”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Timeline</a:t>
            </a:r>
            <a:endParaRPr/>
          </a:p>
        </p:txBody>
      </p:sp>
      <p:cxnSp>
        <p:nvCxnSpPr>
          <p:cNvPr id="356" name="Google Shape;356;p37"/>
          <p:cNvCxnSpPr>
            <a:stCxn id="357" idx="6"/>
            <a:endCxn id="358" idx="2"/>
          </p:cNvCxnSpPr>
          <p:nvPr/>
        </p:nvCxnSpPr>
        <p:spPr>
          <a:xfrm>
            <a:off x="1726761" y="2867703"/>
            <a:ext cx="1084500" cy="0"/>
          </a:xfrm>
          <a:prstGeom prst="straightConnector1">
            <a:avLst/>
          </a:prstGeom>
          <a:noFill/>
          <a:ln w="9525" cap="flat" cmpd="sng">
            <a:solidFill>
              <a:schemeClr val="lt1"/>
            </a:solidFill>
            <a:prstDash val="solid"/>
            <a:round/>
            <a:headEnd type="none" w="sm" len="sm"/>
            <a:tailEnd type="none" w="sm" len="sm"/>
          </a:ln>
        </p:spPr>
      </p:cxnSp>
      <p:sp>
        <p:nvSpPr>
          <p:cNvPr id="357" name="Google Shape;357;p37"/>
          <p:cNvSpPr/>
          <p:nvPr/>
        </p:nvSpPr>
        <p:spPr>
          <a:xfrm>
            <a:off x="1289961" y="2649303"/>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1</a:t>
            </a:r>
            <a:endParaRPr sz="1800" b="1" i="0" u="none" strike="noStrike" cap="none">
              <a:solidFill>
                <a:schemeClr val="lt1"/>
              </a:solidFill>
              <a:latin typeface="Thasadith"/>
              <a:ea typeface="Thasadith"/>
              <a:cs typeface="Thasadith"/>
              <a:sym typeface="Thasadith"/>
            </a:endParaRPr>
          </a:p>
        </p:txBody>
      </p:sp>
      <p:sp>
        <p:nvSpPr>
          <p:cNvPr id="358" name="Google Shape;358;p37"/>
          <p:cNvSpPr/>
          <p:nvPr/>
        </p:nvSpPr>
        <p:spPr>
          <a:xfrm>
            <a:off x="2811139" y="2649303"/>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2</a:t>
            </a:r>
            <a:endParaRPr sz="1800" b="1" i="0" u="none" strike="noStrike" cap="none">
              <a:solidFill>
                <a:schemeClr val="lt1"/>
              </a:solidFill>
              <a:latin typeface="Thasadith"/>
              <a:ea typeface="Thasadith"/>
              <a:cs typeface="Thasadith"/>
              <a:sym typeface="Thasadith"/>
            </a:endParaRPr>
          </a:p>
        </p:txBody>
      </p:sp>
      <p:sp>
        <p:nvSpPr>
          <p:cNvPr id="359" name="Google Shape;359;p37"/>
          <p:cNvSpPr/>
          <p:nvPr/>
        </p:nvSpPr>
        <p:spPr>
          <a:xfrm>
            <a:off x="4332482" y="2649303"/>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3</a:t>
            </a:r>
            <a:endParaRPr sz="1800" b="1" i="0" u="none" strike="noStrike" cap="none">
              <a:solidFill>
                <a:schemeClr val="lt1"/>
              </a:solidFill>
              <a:latin typeface="Thasadith"/>
              <a:ea typeface="Thasadith"/>
              <a:cs typeface="Thasadith"/>
              <a:sym typeface="Thasadith"/>
            </a:endParaRPr>
          </a:p>
        </p:txBody>
      </p:sp>
      <p:sp>
        <p:nvSpPr>
          <p:cNvPr id="360" name="Google Shape;360;p37"/>
          <p:cNvSpPr/>
          <p:nvPr/>
        </p:nvSpPr>
        <p:spPr>
          <a:xfrm>
            <a:off x="5853983" y="2649303"/>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4</a:t>
            </a:r>
            <a:endParaRPr sz="1800" b="1" i="0" u="none" strike="noStrike" cap="none">
              <a:solidFill>
                <a:schemeClr val="lt1"/>
              </a:solidFill>
              <a:latin typeface="Thasadith"/>
              <a:ea typeface="Thasadith"/>
              <a:cs typeface="Thasadith"/>
              <a:sym typeface="Thasadith"/>
            </a:endParaRPr>
          </a:p>
        </p:txBody>
      </p:sp>
      <p:sp>
        <p:nvSpPr>
          <p:cNvPr id="361" name="Google Shape;361;p37"/>
          <p:cNvSpPr txBox="1"/>
          <p:nvPr/>
        </p:nvSpPr>
        <p:spPr>
          <a:xfrm>
            <a:off x="1864344" y="3307375"/>
            <a:ext cx="2330400" cy="52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Nunito"/>
                <a:ea typeface="Nunito"/>
                <a:cs typeface="Nunito"/>
                <a:sym typeface="Nunito"/>
              </a:rPr>
              <a:t>4</a:t>
            </a:r>
            <a:r>
              <a:rPr lang="en-US" sz="1200" b="0" i="0" u="none" strike="noStrike" cap="none" baseline="30000">
                <a:solidFill>
                  <a:srgbClr val="FFFFFF"/>
                </a:solidFill>
                <a:latin typeface="Nunito"/>
                <a:ea typeface="Nunito"/>
                <a:cs typeface="Nunito"/>
                <a:sym typeface="Nunito"/>
              </a:rPr>
              <a:t>th</a:t>
            </a:r>
            <a:r>
              <a:rPr lang="en-US" sz="1200" b="0" i="0" u="none" strike="noStrike" cap="none">
                <a:solidFill>
                  <a:srgbClr val="FFFFFF"/>
                </a:solidFill>
                <a:latin typeface="Nunito"/>
                <a:ea typeface="Nunito"/>
                <a:cs typeface="Nunito"/>
                <a:sym typeface="Nunito"/>
              </a:rPr>
              <a:t> week of Sept.</a:t>
            </a:r>
            <a:endParaRPr sz="1400" b="0" i="0" u="none" strike="noStrike" cap="none">
              <a:solidFill>
                <a:srgbClr val="000000"/>
              </a:solidFill>
              <a:latin typeface="Arial"/>
              <a:ea typeface="Arial"/>
              <a:cs typeface="Arial"/>
              <a:sym typeface="Arial"/>
            </a:endParaRPr>
          </a:p>
        </p:txBody>
      </p:sp>
      <p:sp>
        <p:nvSpPr>
          <p:cNvPr id="362" name="Google Shape;362;p37"/>
          <p:cNvSpPr txBox="1"/>
          <p:nvPr/>
        </p:nvSpPr>
        <p:spPr>
          <a:xfrm>
            <a:off x="1833150" y="3707775"/>
            <a:ext cx="2392800" cy="66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chemeClr val="lt1"/>
                </a:solidFill>
                <a:latin typeface="Nunito"/>
                <a:ea typeface="Nunito"/>
                <a:cs typeface="Nunito"/>
                <a:sym typeface="Nunito"/>
              </a:rPr>
              <a:t>Project structure modelling along with planning &amp; documentation</a:t>
            </a:r>
            <a:endParaRPr sz="1400" b="0" i="0" u="none" strike="noStrike" cap="none">
              <a:solidFill>
                <a:schemeClr val="lt1"/>
              </a:solidFill>
              <a:latin typeface="Nunito"/>
              <a:ea typeface="Nunito"/>
              <a:cs typeface="Nunito"/>
              <a:sym typeface="Nunito"/>
            </a:endParaRPr>
          </a:p>
        </p:txBody>
      </p:sp>
      <p:sp>
        <p:nvSpPr>
          <p:cNvPr id="363" name="Google Shape;363;p37"/>
          <p:cNvSpPr txBox="1"/>
          <p:nvPr/>
        </p:nvSpPr>
        <p:spPr>
          <a:xfrm>
            <a:off x="4907280" y="3307375"/>
            <a:ext cx="2330400" cy="52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Nunito"/>
                <a:ea typeface="Nunito"/>
                <a:cs typeface="Nunito"/>
                <a:sym typeface="Nunito"/>
              </a:rPr>
              <a:t>2</a:t>
            </a:r>
            <a:r>
              <a:rPr lang="en-US" sz="1400" b="0" i="0" u="none" strike="noStrike" cap="none" baseline="30000">
                <a:solidFill>
                  <a:srgbClr val="FFFFFF"/>
                </a:solidFill>
                <a:latin typeface="Nunito"/>
                <a:ea typeface="Nunito"/>
                <a:cs typeface="Nunito"/>
                <a:sym typeface="Nunito"/>
              </a:rPr>
              <a:t>nd</a:t>
            </a:r>
            <a:r>
              <a:rPr lang="en-US" sz="1400" b="0" i="0" u="none" strike="noStrike" cap="none">
                <a:solidFill>
                  <a:srgbClr val="FFFFFF"/>
                </a:solidFill>
                <a:latin typeface="Nunito"/>
                <a:ea typeface="Nunito"/>
                <a:cs typeface="Nunito"/>
                <a:sym typeface="Nunito"/>
              </a:rPr>
              <a:t> week of Oct.</a:t>
            </a:r>
            <a:endParaRPr sz="1400" b="0" i="0" u="none" strike="noStrike" cap="none">
              <a:solidFill>
                <a:srgbClr val="000000"/>
              </a:solidFill>
              <a:latin typeface="Arial"/>
              <a:ea typeface="Arial"/>
              <a:cs typeface="Arial"/>
              <a:sym typeface="Arial"/>
            </a:endParaRPr>
          </a:p>
        </p:txBody>
      </p:sp>
      <p:sp>
        <p:nvSpPr>
          <p:cNvPr id="364" name="Google Shape;364;p37"/>
          <p:cNvSpPr txBox="1"/>
          <p:nvPr/>
        </p:nvSpPr>
        <p:spPr>
          <a:xfrm>
            <a:off x="4998475" y="3707775"/>
            <a:ext cx="2148000" cy="66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chemeClr val="lt1"/>
                </a:solidFill>
                <a:latin typeface="Nunito"/>
                <a:ea typeface="Nunito"/>
                <a:cs typeface="Nunito"/>
                <a:sym typeface="Nunito"/>
              </a:rPr>
              <a:t>Practically developing the project &amp; handling challenges related to it</a:t>
            </a:r>
            <a:endParaRPr sz="1400" b="0" i="0" u="none" strike="noStrike" cap="none">
              <a:solidFill>
                <a:schemeClr val="lt1"/>
              </a:solidFill>
              <a:latin typeface="Nunito"/>
              <a:ea typeface="Nunito"/>
              <a:cs typeface="Nunito"/>
              <a:sym typeface="Nunito"/>
            </a:endParaRPr>
          </a:p>
        </p:txBody>
      </p:sp>
      <p:sp>
        <p:nvSpPr>
          <p:cNvPr id="365" name="Google Shape;365;p37"/>
          <p:cNvSpPr txBox="1"/>
          <p:nvPr/>
        </p:nvSpPr>
        <p:spPr>
          <a:xfrm>
            <a:off x="379761" y="1085748"/>
            <a:ext cx="2257200" cy="52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Nunito"/>
                <a:ea typeface="Nunito"/>
                <a:cs typeface="Nunito"/>
                <a:sym typeface="Nunito"/>
              </a:rPr>
              <a:t>1</a:t>
            </a:r>
            <a:r>
              <a:rPr lang="en-US" sz="1200" b="0" i="0" u="none" strike="noStrike" cap="none" baseline="30000">
                <a:solidFill>
                  <a:srgbClr val="FFFFFF"/>
                </a:solidFill>
                <a:latin typeface="Nunito"/>
                <a:ea typeface="Nunito"/>
                <a:cs typeface="Nunito"/>
                <a:sym typeface="Nunito"/>
              </a:rPr>
              <a:t>st</a:t>
            </a:r>
            <a:r>
              <a:rPr lang="en-US" sz="1200" b="0" i="0" u="none" strike="noStrike" cap="none">
                <a:solidFill>
                  <a:srgbClr val="FFFFFF"/>
                </a:solidFill>
                <a:latin typeface="Nunito"/>
                <a:ea typeface="Nunito"/>
                <a:cs typeface="Nunito"/>
                <a:sym typeface="Nunito"/>
              </a:rPr>
              <a:t> week of Sept – 3</a:t>
            </a:r>
            <a:r>
              <a:rPr lang="en-US" sz="1200" b="0" i="0" u="none" strike="noStrike" cap="none" baseline="30000">
                <a:solidFill>
                  <a:srgbClr val="FFFFFF"/>
                </a:solidFill>
                <a:latin typeface="Nunito"/>
                <a:ea typeface="Nunito"/>
                <a:cs typeface="Nunito"/>
                <a:sym typeface="Nunito"/>
              </a:rPr>
              <a:t>rd</a:t>
            </a:r>
            <a:r>
              <a:rPr lang="en-US" sz="1200" b="0" i="0" u="none" strike="noStrike" cap="none">
                <a:solidFill>
                  <a:srgbClr val="FFFFFF"/>
                </a:solidFill>
                <a:latin typeface="Nunito"/>
                <a:ea typeface="Nunito"/>
                <a:cs typeface="Nunito"/>
                <a:sym typeface="Nunito"/>
              </a:rPr>
              <a:t> week of Sept.</a:t>
            </a:r>
            <a:endParaRPr sz="1400" b="0" i="0" u="none" strike="noStrike" cap="none">
              <a:solidFill>
                <a:srgbClr val="000000"/>
              </a:solidFill>
              <a:latin typeface="Arial"/>
              <a:ea typeface="Arial"/>
              <a:cs typeface="Arial"/>
              <a:sym typeface="Arial"/>
            </a:endParaRPr>
          </a:p>
        </p:txBody>
      </p:sp>
      <p:sp>
        <p:nvSpPr>
          <p:cNvPr id="366" name="Google Shape;366;p37"/>
          <p:cNvSpPr txBox="1"/>
          <p:nvPr/>
        </p:nvSpPr>
        <p:spPr>
          <a:xfrm>
            <a:off x="525411" y="1616695"/>
            <a:ext cx="1965900" cy="43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1400"/>
              <a:buFont typeface="Arial"/>
              <a:buNone/>
            </a:pPr>
            <a:r>
              <a:rPr lang="en-US" sz="1400" b="0" i="0" u="none" strike="noStrike" cap="none">
                <a:solidFill>
                  <a:schemeClr val="lt1"/>
                </a:solidFill>
                <a:latin typeface="Nunito"/>
                <a:ea typeface="Nunito"/>
                <a:cs typeface="Nunito"/>
                <a:sym typeface="Nunito"/>
              </a:rPr>
              <a:t>Project idea refining &amp; data collection phase</a:t>
            </a:r>
            <a:endParaRPr sz="1400" b="0" i="0" u="none" strike="noStrike" cap="none">
              <a:solidFill>
                <a:schemeClr val="lt1"/>
              </a:solidFill>
              <a:latin typeface="Nunito"/>
              <a:ea typeface="Nunito"/>
              <a:cs typeface="Nunito"/>
              <a:sym typeface="Nunito"/>
            </a:endParaRPr>
          </a:p>
        </p:txBody>
      </p:sp>
      <p:sp>
        <p:nvSpPr>
          <p:cNvPr id="367" name="Google Shape;367;p37"/>
          <p:cNvSpPr txBox="1"/>
          <p:nvPr/>
        </p:nvSpPr>
        <p:spPr>
          <a:xfrm>
            <a:off x="3134763" y="1153773"/>
            <a:ext cx="2789700" cy="52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500"/>
              <a:buFont typeface="Thasadith"/>
              <a:buNone/>
            </a:pPr>
            <a:r>
              <a:rPr lang="en-US" sz="1200" b="0" i="0" u="none" strike="noStrike" cap="none">
                <a:solidFill>
                  <a:srgbClr val="FFFFFF"/>
                </a:solidFill>
                <a:latin typeface="Nunito"/>
                <a:ea typeface="Nunito"/>
                <a:cs typeface="Nunito"/>
                <a:sym typeface="Nunito"/>
              </a:rPr>
              <a:t>1</a:t>
            </a:r>
            <a:r>
              <a:rPr lang="en-US" sz="1200" b="0" i="0" u="none" strike="noStrike" cap="none" baseline="30000">
                <a:solidFill>
                  <a:srgbClr val="FFFFFF"/>
                </a:solidFill>
                <a:latin typeface="Nunito"/>
                <a:ea typeface="Nunito"/>
                <a:cs typeface="Nunito"/>
                <a:sym typeface="Nunito"/>
              </a:rPr>
              <a:t>st</a:t>
            </a:r>
            <a:r>
              <a:rPr lang="en-US" sz="1200" b="0" i="0" u="none" strike="noStrike" cap="none">
                <a:solidFill>
                  <a:srgbClr val="FFFFFF"/>
                </a:solidFill>
                <a:latin typeface="Nunito"/>
                <a:ea typeface="Nunito"/>
                <a:cs typeface="Nunito"/>
                <a:sym typeface="Nunito"/>
              </a:rPr>
              <a:t> week of Oct.</a:t>
            </a:r>
            <a:endParaRPr sz="1400" b="0" i="0" u="none" strike="noStrike" cap="none">
              <a:solidFill>
                <a:srgbClr val="000000"/>
              </a:solidFill>
              <a:latin typeface="Arial"/>
              <a:ea typeface="Arial"/>
              <a:cs typeface="Arial"/>
              <a:sym typeface="Arial"/>
            </a:endParaRPr>
          </a:p>
        </p:txBody>
      </p:sp>
      <p:sp>
        <p:nvSpPr>
          <p:cNvPr id="368" name="Google Shape;368;p37"/>
          <p:cNvSpPr txBox="1"/>
          <p:nvPr/>
        </p:nvSpPr>
        <p:spPr>
          <a:xfrm>
            <a:off x="3386088" y="1673975"/>
            <a:ext cx="2330400" cy="66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chemeClr val="lt1"/>
                </a:solidFill>
                <a:latin typeface="Nunito"/>
                <a:ea typeface="Nunito"/>
                <a:cs typeface="Nunito"/>
                <a:sym typeface="Nunito"/>
              </a:rPr>
              <a:t>Final Modification &amp; rectification after review.</a:t>
            </a:r>
            <a:endParaRPr sz="1400" b="0" i="0" u="none" strike="noStrike" cap="none">
              <a:solidFill>
                <a:schemeClr val="lt1"/>
              </a:solidFill>
              <a:latin typeface="Nunito"/>
              <a:ea typeface="Nunito"/>
              <a:cs typeface="Nunito"/>
              <a:sym typeface="Nunito"/>
            </a:endParaRPr>
          </a:p>
        </p:txBody>
      </p:sp>
      <p:cxnSp>
        <p:nvCxnSpPr>
          <p:cNvPr id="369" name="Google Shape;369;p37"/>
          <p:cNvCxnSpPr>
            <a:stCxn id="358" idx="4"/>
            <a:endCxn id="361" idx="0"/>
          </p:cNvCxnSpPr>
          <p:nvPr/>
        </p:nvCxnSpPr>
        <p:spPr>
          <a:xfrm>
            <a:off x="3029539" y="3086103"/>
            <a:ext cx="0" cy="221400"/>
          </a:xfrm>
          <a:prstGeom prst="straightConnector1">
            <a:avLst/>
          </a:prstGeom>
          <a:noFill/>
          <a:ln w="9525" cap="flat" cmpd="sng">
            <a:solidFill>
              <a:schemeClr val="lt1"/>
            </a:solidFill>
            <a:prstDash val="solid"/>
            <a:round/>
            <a:headEnd type="none" w="sm" len="sm"/>
            <a:tailEnd type="none" w="sm" len="sm"/>
          </a:ln>
        </p:spPr>
      </p:cxnSp>
      <p:cxnSp>
        <p:nvCxnSpPr>
          <p:cNvPr id="370" name="Google Shape;370;p37"/>
          <p:cNvCxnSpPr>
            <a:stCxn id="360" idx="4"/>
            <a:endCxn id="363" idx="0"/>
          </p:cNvCxnSpPr>
          <p:nvPr/>
        </p:nvCxnSpPr>
        <p:spPr>
          <a:xfrm>
            <a:off x="6072383" y="3086103"/>
            <a:ext cx="0" cy="221400"/>
          </a:xfrm>
          <a:prstGeom prst="straightConnector1">
            <a:avLst/>
          </a:prstGeom>
          <a:noFill/>
          <a:ln w="9525" cap="flat" cmpd="sng">
            <a:solidFill>
              <a:schemeClr val="lt1"/>
            </a:solidFill>
            <a:prstDash val="solid"/>
            <a:round/>
            <a:headEnd type="none" w="sm" len="sm"/>
            <a:tailEnd type="none" w="sm" len="sm"/>
          </a:ln>
        </p:spPr>
      </p:cxnSp>
      <p:cxnSp>
        <p:nvCxnSpPr>
          <p:cNvPr id="371" name="Google Shape;371;p37"/>
          <p:cNvCxnSpPr>
            <a:stCxn id="366" idx="2"/>
            <a:endCxn id="357" idx="0"/>
          </p:cNvCxnSpPr>
          <p:nvPr/>
        </p:nvCxnSpPr>
        <p:spPr>
          <a:xfrm>
            <a:off x="1508361" y="2050195"/>
            <a:ext cx="0" cy="599100"/>
          </a:xfrm>
          <a:prstGeom prst="straightConnector1">
            <a:avLst/>
          </a:prstGeom>
          <a:noFill/>
          <a:ln w="9525" cap="flat" cmpd="sng">
            <a:solidFill>
              <a:schemeClr val="lt1"/>
            </a:solidFill>
            <a:prstDash val="solid"/>
            <a:round/>
            <a:headEnd type="none" w="sm" len="sm"/>
            <a:tailEnd type="none" w="sm" len="sm"/>
          </a:ln>
        </p:spPr>
      </p:cxnSp>
      <p:cxnSp>
        <p:nvCxnSpPr>
          <p:cNvPr id="372" name="Google Shape;372;p37"/>
          <p:cNvCxnSpPr>
            <a:stCxn id="368" idx="2"/>
            <a:endCxn id="359" idx="0"/>
          </p:cNvCxnSpPr>
          <p:nvPr/>
        </p:nvCxnSpPr>
        <p:spPr>
          <a:xfrm flipH="1">
            <a:off x="4550988" y="2335475"/>
            <a:ext cx="300" cy="313800"/>
          </a:xfrm>
          <a:prstGeom prst="straightConnector1">
            <a:avLst/>
          </a:prstGeom>
          <a:noFill/>
          <a:ln w="9525" cap="flat" cmpd="sng">
            <a:solidFill>
              <a:schemeClr val="lt1"/>
            </a:solidFill>
            <a:prstDash val="solid"/>
            <a:round/>
            <a:headEnd type="none" w="sm" len="sm"/>
            <a:tailEnd type="none" w="sm" len="sm"/>
          </a:ln>
        </p:spPr>
      </p:cxnSp>
      <p:cxnSp>
        <p:nvCxnSpPr>
          <p:cNvPr id="373" name="Google Shape;373;p37"/>
          <p:cNvCxnSpPr>
            <a:stCxn id="358" idx="6"/>
            <a:endCxn id="359" idx="2"/>
          </p:cNvCxnSpPr>
          <p:nvPr/>
        </p:nvCxnSpPr>
        <p:spPr>
          <a:xfrm>
            <a:off x="3247939" y="2867703"/>
            <a:ext cx="1084500" cy="0"/>
          </a:xfrm>
          <a:prstGeom prst="straightConnector1">
            <a:avLst/>
          </a:prstGeom>
          <a:noFill/>
          <a:ln w="9525" cap="flat" cmpd="sng">
            <a:solidFill>
              <a:schemeClr val="lt1"/>
            </a:solidFill>
            <a:prstDash val="solid"/>
            <a:round/>
            <a:headEnd type="none" w="sm" len="sm"/>
            <a:tailEnd type="none" w="sm" len="sm"/>
          </a:ln>
        </p:spPr>
      </p:cxnSp>
      <p:cxnSp>
        <p:nvCxnSpPr>
          <p:cNvPr id="374" name="Google Shape;374;p37"/>
          <p:cNvCxnSpPr>
            <a:stCxn id="359" idx="6"/>
            <a:endCxn id="360" idx="2"/>
          </p:cNvCxnSpPr>
          <p:nvPr/>
        </p:nvCxnSpPr>
        <p:spPr>
          <a:xfrm>
            <a:off x="4769282" y="2867703"/>
            <a:ext cx="1084800" cy="0"/>
          </a:xfrm>
          <a:prstGeom prst="straightConnector1">
            <a:avLst/>
          </a:prstGeom>
          <a:noFill/>
          <a:ln w="9525" cap="flat" cmpd="sng">
            <a:solidFill>
              <a:schemeClr val="lt1"/>
            </a:solidFill>
            <a:prstDash val="solid"/>
            <a:round/>
            <a:headEnd type="none" w="sm" len="sm"/>
            <a:tailEnd type="none" w="sm" len="sm"/>
          </a:ln>
        </p:spPr>
      </p:cxnSp>
      <p:sp>
        <p:nvSpPr>
          <p:cNvPr id="375" name="Google Shape;375;p37"/>
          <p:cNvSpPr txBox="1"/>
          <p:nvPr/>
        </p:nvSpPr>
        <p:spPr>
          <a:xfrm>
            <a:off x="6198572" y="1271698"/>
            <a:ext cx="2789700" cy="52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lt1"/>
              </a:solidFill>
              <a:latin typeface="Thasadith"/>
              <a:ea typeface="Thasadith"/>
              <a:cs typeface="Thasadith"/>
              <a:sym typeface="Thasadith"/>
            </a:endParaRPr>
          </a:p>
        </p:txBody>
      </p:sp>
      <p:sp>
        <p:nvSpPr>
          <p:cNvPr id="376" name="Google Shape;376;p37"/>
          <p:cNvSpPr txBox="1"/>
          <p:nvPr/>
        </p:nvSpPr>
        <p:spPr>
          <a:xfrm>
            <a:off x="6397025" y="1611950"/>
            <a:ext cx="2392800" cy="66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chemeClr val="lt1"/>
                </a:solidFill>
                <a:latin typeface="Nunito"/>
                <a:ea typeface="Nunito"/>
                <a:cs typeface="Nunito"/>
                <a:sym typeface="Nunito"/>
              </a:rPr>
              <a:t>Project completion &amp; Final Submission to board of respected  department</a:t>
            </a:r>
            <a:endParaRPr sz="1400" b="0" i="0" u="none" strike="noStrike" cap="none">
              <a:solidFill>
                <a:schemeClr val="lt1"/>
              </a:solidFill>
              <a:latin typeface="Nunito"/>
              <a:ea typeface="Nunito"/>
              <a:cs typeface="Nunito"/>
              <a:sym typeface="Nunito"/>
            </a:endParaRPr>
          </a:p>
        </p:txBody>
      </p:sp>
      <p:sp>
        <p:nvSpPr>
          <p:cNvPr id="377" name="Google Shape;377;p37"/>
          <p:cNvSpPr/>
          <p:nvPr/>
        </p:nvSpPr>
        <p:spPr>
          <a:xfrm>
            <a:off x="7375482" y="2649278"/>
            <a:ext cx="436800" cy="43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hasadith"/>
                <a:ea typeface="Thasadith"/>
                <a:cs typeface="Thasadith"/>
                <a:sym typeface="Thasadith"/>
              </a:rPr>
              <a:t>5</a:t>
            </a:r>
            <a:endParaRPr sz="1800" b="1" i="0" u="none" strike="noStrike" cap="none">
              <a:solidFill>
                <a:schemeClr val="lt1"/>
              </a:solidFill>
              <a:latin typeface="Thasadith"/>
              <a:ea typeface="Thasadith"/>
              <a:cs typeface="Thasadith"/>
              <a:sym typeface="Thasadith"/>
            </a:endParaRPr>
          </a:p>
        </p:txBody>
      </p:sp>
      <p:cxnSp>
        <p:nvCxnSpPr>
          <p:cNvPr id="378" name="Google Shape;378;p37"/>
          <p:cNvCxnSpPr>
            <a:stCxn id="376" idx="2"/>
            <a:endCxn id="377" idx="0"/>
          </p:cNvCxnSpPr>
          <p:nvPr/>
        </p:nvCxnSpPr>
        <p:spPr>
          <a:xfrm>
            <a:off x="7593425" y="2273450"/>
            <a:ext cx="600" cy="375900"/>
          </a:xfrm>
          <a:prstGeom prst="straightConnector1">
            <a:avLst/>
          </a:prstGeom>
          <a:noFill/>
          <a:ln w="9525" cap="flat" cmpd="sng">
            <a:solidFill>
              <a:schemeClr val="lt1"/>
            </a:solidFill>
            <a:prstDash val="solid"/>
            <a:round/>
            <a:headEnd type="none" w="sm" len="sm"/>
            <a:tailEnd type="none" w="sm" len="sm"/>
          </a:ln>
        </p:spPr>
      </p:cxnSp>
      <p:cxnSp>
        <p:nvCxnSpPr>
          <p:cNvPr id="379" name="Google Shape;379;p37"/>
          <p:cNvCxnSpPr>
            <a:stCxn id="360" idx="6"/>
            <a:endCxn id="377" idx="2"/>
          </p:cNvCxnSpPr>
          <p:nvPr/>
        </p:nvCxnSpPr>
        <p:spPr>
          <a:xfrm>
            <a:off x="6290783" y="2867703"/>
            <a:ext cx="10848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720000" y="28827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References (1/2)</a:t>
            </a:r>
            <a:endParaRPr/>
          </a:p>
        </p:txBody>
      </p:sp>
      <p:sp>
        <p:nvSpPr>
          <p:cNvPr id="385" name="Google Shape;385;p38"/>
          <p:cNvSpPr txBox="1">
            <a:spLocks noGrp="1"/>
          </p:cNvSpPr>
          <p:nvPr>
            <p:ph type="body" idx="1"/>
          </p:nvPr>
        </p:nvSpPr>
        <p:spPr>
          <a:xfrm>
            <a:off x="720000" y="863550"/>
            <a:ext cx="7704000" cy="41199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sz="1100"/>
              <a:t>[1] M. Jung, C. Reinisch and W. Kastner, “Integrating Building Automation Systems and IPv6 in the Internet of Things,” 2012 Sixth International Conference on Innovative Mobile and Internet Services in Ubiquitous Computing, Palermo, 2012, pp. 683-688. </a:t>
            </a:r>
            <a:endParaRPr/>
          </a:p>
          <a:p>
            <a:pPr marL="0" lvl="0" indent="0" algn="l" rtl="0">
              <a:lnSpc>
                <a:spcPct val="115000"/>
              </a:lnSpc>
              <a:spcBef>
                <a:spcPts val="1600"/>
              </a:spcBef>
              <a:spcAft>
                <a:spcPts val="0"/>
              </a:spcAft>
              <a:buSzPts val="1400"/>
              <a:buNone/>
            </a:pPr>
            <a:r>
              <a:rPr lang="en-US" sz="1100"/>
              <a:t>[2] M. Jain, N. Kaushik and K. Jayavel, “Building automation and energy control using IoT - Smart campus,” 2017 2nd International Conference on Computing and Communications Technologies (ICCCT), Chennai, 2017, pp. 353-359. </a:t>
            </a:r>
            <a:endParaRPr/>
          </a:p>
          <a:p>
            <a:pPr marL="0" lvl="0" indent="0" algn="l" rtl="0">
              <a:lnSpc>
                <a:spcPct val="115000"/>
              </a:lnSpc>
              <a:spcBef>
                <a:spcPts val="1600"/>
              </a:spcBef>
              <a:spcAft>
                <a:spcPts val="0"/>
              </a:spcAft>
              <a:buSzPts val="1400"/>
              <a:buNone/>
            </a:pPr>
            <a:r>
              <a:rPr lang="en-US" sz="1100"/>
              <a:t>[3] S. Spinsante et al., “A LoRa enabled building automation architecture based on MQTT,” 2017 AEIT International Annual Conference, Cagliari, 2017, pp. 1-5. </a:t>
            </a:r>
            <a:endParaRPr/>
          </a:p>
          <a:p>
            <a:pPr marL="0" lvl="0" indent="0" algn="l" rtl="0">
              <a:lnSpc>
                <a:spcPct val="115000"/>
              </a:lnSpc>
              <a:spcBef>
                <a:spcPts val="1600"/>
              </a:spcBef>
              <a:spcAft>
                <a:spcPts val="0"/>
              </a:spcAft>
              <a:buSzPts val="1400"/>
              <a:buNone/>
            </a:pPr>
            <a:r>
              <a:rPr lang="en-US" sz="1100"/>
              <a:t>[4] T. Supramaniam, R. Ibrahim, S. M. Hassan and K. Bingi, “Development of WirelessHART adapter with industrial transmitter for process monitoring,” 2017 IEEE International Conference on Signal and Image Processing Applications (ICSIPA), Kuching, 2017, pp. 294-298. </a:t>
            </a:r>
            <a:endParaRPr/>
          </a:p>
          <a:p>
            <a:pPr marL="0" lvl="0" indent="0" algn="l" rtl="0">
              <a:lnSpc>
                <a:spcPct val="115000"/>
              </a:lnSpc>
              <a:spcBef>
                <a:spcPts val="1600"/>
              </a:spcBef>
              <a:spcAft>
                <a:spcPts val="0"/>
              </a:spcAft>
              <a:buSzPts val="1400"/>
              <a:buNone/>
            </a:pPr>
            <a:r>
              <a:rPr lang="en-US" sz="1100"/>
              <a:t>[5] F. D. Arcari et al., “Development of a WirelessHART - EnOcean Adapter for Industrial Applications,” 2017 VII Brazilian Symposium on Computing Systems Engineering (SBESC), Curitiba, 2017, pp. 181-186.</a:t>
            </a:r>
            <a:endParaRPr/>
          </a:p>
          <a:p>
            <a:pPr marL="0" lvl="0" indent="0" algn="l" rtl="0">
              <a:lnSpc>
                <a:spcPct val="115000"/>
              </a:lnSpc>
              <a:spcBef>
                <a:spcPts val="1600"/>
              </a:spcBef>
              <a:spcAft>
                <a:spcPts val="0"/>
              </a:spcAft>
              <a:buSzPts val="1400"/>
              <a:buNone/>
            </a:pPr>
            <a:r>
              <a:rPr lang="en-US" sz="1100"/>
              <a:t>[6] B. Kang, D. Kim and H. Choo,“Internet of Everything: A LargeScale Autonomic IoT Gateway,” in IEEE Transactions on Multi-Scale Computing Systems, vol. 3, no. 3, pp. 206-214, 1 July-Sept. 2017.</a:t>
            </a:r>
            <a:endParaRPr/>
          </a:p>
          <a:p>
            <a:pPr marL="0" lvl="0" indent="0" algn="l" rtl="0">
              <a:lnSpc>
                <a:spcPct val="115000"/>
              </a:lnSpc>
              <a:spcBef>
                <a:spcPts val="1600"/>
              </a:spcBef>
              <a:spcAft>
                <a:spcPts val="1600"/>
              </a:spcAft>
              <a:buSzPts val="1400"/>
              <a:buNone/>
            </a:pPr>
            <a:endParaRPr sz="1100"/>
          </a:p>
        </p:txBody>
      </p:sp>
      <p:sp>
        <p:nvSpPr>
          <p:cNvPr id="386" name="Google Shape;386;p38"/>
          <p:cNvSpPr/>
          <p:nvPr/>
        </p:nvSpPr>
        <p:spPr>
          <a:xfrm>
            <a:off x="7314625" y="0"/>
            <a:ext cx="527700" cy="527700"/>
          </a:xfrm>
          <a:prstGeom prst="ellipse">
            <a:avLst/>
          </a:prstGeom>
          <a:gradFill>
            <a:gsLst>
              <a:gs pos="0">
                <a:srgbClr val="CF4E8B">
                  <a:alpha val="70196"/>
                </a:srgbClr>
              </a:gs>
              <a:gs pos="31000">
                <a:srgbClr val="CF4E8B">
                  <a:alpha val="31764"/>
                </a:srgbClr>
              </a:gs>
              <a:gs pos="100000">
                <a:srgbClr val="CF4E8B">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title"/>
          </p:nvPr>
        </p:nvSpPr>
        <p:spPr>
          <a:xfrm>
            <a:off x="720000" y="28827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References (2/2)</a:t>
            </a:r>
            <a:endParaRPr/>
          </a:p>
        </p:txBody>
      </p:sp>
      <p:sp>
        <p:nvSpPr>
          <p:cNvPr id="392" name="Google Shape;392;p39"/>
          <p:cNvSpPr txBox="1">
            <a:spLocks noGrp="1"/>
          </p:cNvSpPr>
          <p:nvPr>
            <p:ph type="body" idx="1"/>
          </p:nvPr>
        </p:nvSpPr>
        <p:spPr>
          <a:xfrm>
            <a:off x="720000" y="863550"/>
            <a:ext cx="7704000" cy="41199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sz="1100"/>
              <a:t>[7] J. Huang and H. Hsieh, “Design of Gateway for Monitoring System in IoT Networks,” 2013 IEEE International Conference on Green Computing and Communications and IEEE Internet of Things and IEEE Cyber, Physical and Social Computing, Beijing, 2013, pp. 1876-1880. </a:t>
            </a:r>
            <a:endParaRPr/>
          </a:p>
          <a:p>
            <a:pPr marL="0" lvl="0" indent="0" algn="l" rtl="0">
              <a:lnSpc>
                <a:spcPct val="115000"/>
              </a:lnSpc>
              <a:spcBef>
                <a:spcPts val="1600"/>
              </a:spcBef>
              <a:spcAft>
                <a:spcPts val="0"/>
              </a:spcAft>
              <a:buSzPts val="1400"/>
              <a:buNone/>
            </a:pPr>
            <a:r>
              <a:rPr lang="en-US" sz="1100"/>
              <a:t>[8] VDMA-Forum Industrie 4.0 (2018), “Guideline Sensors for Industrie 4.0,” [Online]. Available: https://industrie40.vdma.org/documents/ 4214230/25447567/Guideline+Sensors+for+Industrie+40.pdf </a:t>
            </a:r>
            <a:endParaRPr/>
          </a:p>
          <a:p>
            <a:pPr marL="0" lvl="0" indent="0" algn="l" rtl="0">
              <a:lnSpc>
                <a:spcPct val="115000"/>
              </a:lnSpc>
              <a:spcBef>
                <a:spcPts val="1600"/>
              </a:spcBef>
              <a:spcAft>
                <a:spcPts val="0"/>
              </a:spcAft>
              <a:buSzPts val="1400"/>
              <a:buNone/>
            </a:pPr>
            <a:r>
              <a:rPr lang="en-US" sz="1100"/>
              <a:t>[9] J. Weiss, R. Yu, “Wireless Sensor Networking for the Industrial Internet of Things,” Analog Devices White Paper WP007. [Online]. Available: https://www.analog.com/media/en/technicaldocumentation/ white-papers/wp007fa.pdf </a:t>
            </a:r>
            <a:endParaRPr/>
          </a:p>
          <a:p>
            <a:pPr marL="0" lvl="0" indent="0" algn="l" rtl="0">
              <a:lnSpc>
                <a:spcPct val="115000"/>
              </a:lnSpc>
              <a:spcBef>
                <a:spcPts val="1600"/>
              </a:spcBef>
              <a:spcAft>
                <a:spcPts val="0"/>
              </a:spcAft>
              <a:buSzPts val="1400"/>
              <a:buNone/>
            </a:pPr>
            <a:r>
              <a:rPr lang="en-US" sz="1100"/>
              <a:t>[10] Industrial Wireless, Phoenix Contact. [Online]. Available: https://www.phoenixcontact.com/assets/downloads ed/global/web dwl promotion/52001683 EN HQ Industrial wireless LoRes.pdf </a:t>
            </a:r>
            <a:endParaRPr/>
          </a:p>
          <a:p>
            <a:pPr marL="0" lvl="0" indent="0" algn="l" rtl="0">
              <a:lnSpc>
                <a:spcPct val="115000"/>
              </a:lnSpc>
              <a:spcBef>
                <a:spcPts val="1600"/>
              </a:spcBef>
              <a:spcAft>
                <a:spcPts val="0"/>
              </a:spcAft>
              <a:buSzPts val="1400"/>
              <a:buNone/>
            </a:pPr>
            <a:r>
              <a:rPr lang="en-US" sz="1100"/>
              <a:t>[11] Wireless Industrial Sensor Interface, BEI Sensors. [Online]. Available: https://www.mouser.com/pdfdocs/bei-sensors wireless industrial sensors interface swiftcomm.pdf [12] Cloud Connection Guide, Belimo Automation. [Online]. Available: </a:t>
            </a:r>
            <a:r>
              <a:rPr lang="en-US" sz="1100" u="sng">
                <a:solidFill>
                  <a:schemeClr val="hlink"/>
                </a:solidFill>
                <a:hlinkClick r:id="rId3"/>
              </a:rPr>
              <a:t>https://www.belimo.com/mam/americas/pictures and graphics/ marketing/teaser images/iot/MAN18 Belimo Connection Guide EN-US.pdf</a:t>
            </a:r>
            <a:endParaRPr sz="1100"/>
          </a:p>
          <a:p>
            <a:pPr marL="0" lvl="0" indent="0" algn="l" rtl="0">
              <a:lnSpc>
                <a:spcPct val="115000"/>
              </a:lnSpc>
              <a:spcBef>
                <a:spcPts val="1600"/>
              </a:spcBef>
              <a:spcAft>
                <a:spcPts val="1600"/>
              </a:spcAft>
              <a:buSzPts val="1400"/>
              <a:buNone/>
            </a:pPr>
            <a:r>
              <a:rPr lang="en-US" sz="1100"/>
              <a:t>[12] Cloud Connection Guide, Belimo Automation. [Online]. Available: https://www.belimo.com/mam/americas/pictures and graphics/ marketing/teaser images/iot/MAN18 Belimo Connection Guide EN-US.pdf</a:t>
            </a:r>
            <a:endParaRPr sz="1100"/>
          </a:p>
        </p:txBody>
      </p:sp>
      <p:sp>
        <p:nvSpPr>
          <p:cNvPr id="393" name="Google Shape;393;p39"/>
          <p:cNvSpPr/>
          <p:nvPr/>
        </p:nvSpPr>
        <p:spPr>
          <a:xfrm>
            <a:off x="7314625" y="0"/>
            <a:ext cx="527700" cy="527700"/>
          </a:xfrm>
          <a:prstGeom prst="ellipse">
            <a:avLst/>
          </a:prstGeom>
          <a:gradFill>
            <a:gsLst>
              <a:gs pos="0">
                <a:srgbClr val="CF4E8B">
                  <a:alpha val="70196"/>
                </a:srgbClr>
              </a:gs>
              <a:gs pos="31000">
                <a:srgbClr val="CF4E8B">
                  <a:alpha val="31764"/>
                </a:srgbClr>
              </a:gs>
              <a:gs pos="100000">
                <a:srgbClr val="CF4E8B">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p:nvPr/>
        </p:nvSpPr>
        <p:spPr>
          <a:xfrm>
            <a:off x="7314625" y="0"/>
            <a:ext cx="527700" cy="527700"/>
          </a:xfrm>
          <a:prstGeom prst="ellipse">
            <a:avLst/>
          </a:prstGeom>
          <a:gradFill>
            <a:gsLst>
              <a:gs pos="0">
                <a:srgbClr val="CF4E8B">
                  <a:alpha val="70196"/>
                </a:srgbClr>
              </a:gs>
              <a:gs pos="31000">
                <a:srgbClr val="CF4E8B">
                  <a:alpha val="31764"/>
                </a:srgbClr>
              </a:gs>
              <a:gs pos="100000">
                <a:srgbClr val="CF4E8B">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subTitle" idx="3"/>
          </p:nvPr>
        </p:nvSpPr>
        <p:spPr>
          <a:xfrm>
            <a:off x="2141220" y="1927860"/>
            <a:ext cx="4983480" cy="64389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None/>
            </a:pPr>
            <a:r>
              <a:rPr lang="en-US"/>
              <a:t>Understanding the basics of internet of things and its</a:t>
            </a:r>
            <a:endParaRPr/>
          </a:p>
          <a:p>
            <a:pPr marL="457200" lvl="0" indent="-317500" algn="l" rtl="0">
              <a:lnSpc>
                <a:spcPct val="100000"/>
              </a:lnSpc>
              <a:spcBef>
                <a:spcPts val="0"/>
              </a:spcBef>
              <a:spcAft>
                <a:spcPts val="0"/>
              </a:spcAft>
              <a:buSzPts val="1400"/>
              <a:buNone/>
            </a:pPr>
            <a:r>
              <a:rPr lang="en-US"/>
              <a:t>working.</a:t>
            </a:r>
            <a:endParaRPr/>
          </a:p>
        </p:txBody>
      </p:sp>
      <p:sp>
        <p:nvSpPr>
          <p:cNvPr id="101" name="Google Shape;101;p1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Objective</a:t>
            </a:r>
            <a:endParaRPr/>
          </a:p>
        </p:txBody>
      </p:sp>
      <p:sp>
        <p:nvSpPr>
          <p:cNvPr id="102" name="Google Shape;102;p18"/>
          <p:cNvSpPr/>
          <p:nvPr/>
        </p:nvSpPr>
        <p:spPr>
          <a:xfrm>
            <a:off x="1295400" y="1927860"/>
            <a:ext cx="571500" cy="548640"/>
          </a:xfrm>
          <a:prstGeom prst="flowChartConnector">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a:t>
            </a:r>
            <a:endParaRPr/>
          </a:p>
        </p:txBody>
      </p:sp>
      <p:sp>
        <p:nvSpPr>
          <p:cNvPr id="103" name="Google Shape;103;p18"/>
          <p:cNvSpPr txBox="1"/>
          <p:nvPr/>
        </p:nvSpPr>
        <p:spPr>
          <a:xfrm>
            <a:off x="2141220" y="3159940"/>
            <a:ext cx="4983480" cy="64389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Font typeface="Nunito"/>
              <a:buNone/>
            </a:pPr>
            <a:r>
              <a:rPr lang="en-US" sz="1400" b="0" i="0" u="none" strike="noStrike" cap="none">
                <a:solidFill>
                  <a:schemeClr val="lt1"/>
                </a:solidFill>
                <a:latin typeface="Nunito"/>
                <a:ea typeface="Nunito"/>
                <a:cs typeface="Nunito"/>
                <a:sym typeface="Nunito"/>
              </a:rPr>
              <a:t>Using those concepts to implement the automation of home appliances.</a:t>
            </a:r>
            <a:endParaRPr/>
          </a:p>
        </p:txBody>
      </p:sp>
      <p:sp>
        <p:nvSpPr>
          <p:cNvPr id="104" name="Google Shape;104;p18"/>
          <p:cNvSpPr/>
          <p:nvPr/>
        </p:nvSpPr>
        <p:spPr>
          <a:xfrm>
            <a:off x="1295400" y="3255190"/>
            <a:ext cx="571500" cy="548640"/>
          </a:xfrm>
          <a:prstGeom prst="flowChartConnector">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720000" y="712680"/>
            <a:ext cx="43347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a:t>Introduction</a:t>
            </a:r>
            <a:endParaRPr/>
          </a:p>
        </p:txBody>
      </p:sp>
      <p:sp>
        <p:nvSpPr>
          <p:cNvPr id="110" name="Google Shape;110;p19"/>
          <p:cNvSpPr txBox="1">
            <a:spLocks noGrp="1"/>
          </p:cNvSpPr>
          <p:nvPr>
            <p:ph type="subTitle" idx="1"/>
          </p:nvPr>
        </p:nvSpPr>
        <p:spPr>
          <a:xfrm>
            <a:off x="720000" y="1826270"/>
            <a:ext cx="4334700" cy="24104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US"/>
              <a:t>This project aims to develop a smart home automation system that implements the internet of things (IoT) using a Wi-Fi-based microcontroller (ESP32) that is interfaced with a JavaScript-based android app. With this, one can control the home appliances from the smartphone and manual switches. If there is no internet available still one can control the relay module from the manual push buttons.</a:t>
            </a:r>
            <a:endParaRPr/>
          </a:p>
        </p:txBody>
      </p:sp>
      <p:pic>
        <p:nvPicPr>
          <p:cNvPr id="111" name="Google Shape;111;p19"/>
          <p:cNvPicPr preferRelativeResize="0"/>
          <p:nvPr/>
        </p:nvPicPr>
        <p:blipFill rotWithShape="1">
          <a:blip r:embed="rId3">
            <a:alphaModFix/>
          </a:blip>
          <a:srcRect/>
          <a:stretch/>
        </p:blipFill>
        <p:spPr>
          <a:xfrm>
            <a:off x="5387340" y="1554480"/>
            <a:ext cx="3756660" cy="281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Internet of Things (IoT)</a:t>
            </a:r>
            <a:endParaRPr/>
          </a:p>
        </p:txBody>
      </p:sp>
      <p:sp>
        <p:nvSpPr>
          <p:cNvPr id="117" name="Google Shape;117;p20"/>
          <p:cNvSpPr/>
          <p:nvPr/>
        </p:nvSpPr>
        <p:spPr>
          <a:xfrm>
            <a:off x="8064175" y="259250"/>
            <a:ext cx="1167000" cy="1167000"/>
          </a:xfrm>
          <a:prstGeom prst="ellipse">
            <a:avLst/>
          </a:prstGeom>
          <a:gradFill>
            <a:gsLst>
              <a:gs pos="0">
                <a:srgbClr val="CF4E8B">
                  <a:alpha val="70196"/>
                </a:srgbClr>
              </a:gs>
              <a:gs pos="31000">
                <a:srgbClr val="CF4E8B">
                  <a:alpha val="31764"/>
                </a:srgbClr>
              </a:gs>
              <a:gs pos="100000">
                <a:srgbClr val="CF4E8B">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0"/>
          <p:cNvSpPr txBox="1">
            <a:spLocks noGrp="1"/>
          </p:cNvSpPr>
          <p:nvPr>
            <p:ph type="subTitle" idx="1"/>
          </p:nvPr>
        </p:nvSpPr>
        <p:spPr>
          <a:xfrm>
            <a:off x="518160" y="1437570"/>
            <a:ext cx="6195060" cy="151137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None/>
            </a:pPr>
            <a:r>
              <a:rPr lang="en-US"/>
              <a:t>	Internet of Things (IoT) defines tangible objects (or groups of such objects) embedded with sensors, processing capabilities, software, and other technologies, and that connects and exchanges data with other devices and systems via the Internet or other communication networks.</a:t>
            </a:r>
            <a:endParaRPr/>
          </a:p>
          <a:p>
            <a:pPr marL="457200" lvl="0" indent="-317500" algn="just" rtl="0">
              <a:lnSpc>
                <a:spcPct val="115000"/>
              </a:lnSpc>
              <a:spcBef>
                <a:spcPts val="0"/>
              </a:spcBef>
              <a:spcAft>
                <a:spcPts val="0"/>
              </a:spcAft>
              <a:buSzPts val="1400"/>
              <a:buNone/>
            </a:pPr>
            <a:endParaRPr sz="1800"/>
          </a:p>
          <a:p>
            <a:pPr marL="457200" lvl="0" indent="-317500" algn="l" rtl="0">
              <a:lnSpc>
                <a:spcPct val="100000"/>
              </a:lnSpc>
              <a:spcBef>
                <a:spcPts val="0"/>
              </a:spcBef>
              <a:spcAft>
                <a:spcPts val="0"/>
              </a:spcAft>
              <a:buSzPts val="1400"/>
              <a:buNone/>
            </a:pPr>
            <a:r>
              <a:rPr lang="en-US" sz="1800"/>
              <a:t>	What technologies made IoT possible </a:t>
            </a:r>
            <a:endParaRPr/>
          </a:p>
          <a:p>
            <a:pPr marL="457200" lvl="0" indent="-317500" algn="l" rtl="0">
              <a:lnSpc>
                <a:spcPct val="100000"/>
              </a:lnSpc>
              <a:spcBef>
                <a:spcPts val="0"/>
              </a:spcBef>
              <a:spcAft>
                <a:spcPts val="0"/>
              </a:spcAft>
              <a:buSzPts val="1400"/>
              <a:buNone/>
            </a:pPr>
            <a:endParaRPr/>
          </a:p>
          <a:p>
            <a:pPr marL="482600" lvl="0" indent="-342900" algn="l" rtl="0">
              <a:lnSpc>
                <a:spcPct val="115000"/>
              </a:lnSpc>
              <a:spcBef>
                <a:spcPts val="0"/>
              </a:spcBef>
              <a:spcAft>
                <a:spcPts val="0"/>
              </a:spcAft>
              <a:buSzPts val="1400"/>
              <a:buAutoNum type="arabicParenR"/>
            </a:pPr>
            <a:r>
              <a:rPr lang="en-US"/>
              <a:t>Low cost, low power sensor technology</a:t>
            </a:r>
            <a:endParaRPr/>
          </a:p>
          <a:p>
            <a:pPr marL="482600" lvl="0" indent="-342900" algn="l" rtl="0">
              <a:lnSpc>
                <a:spcPct val="115000"/>
              </a:lnSpc>
              <a:spcBef>
                <a:spcPts val="0"/>
              </a:spcBef>
              <a:spcAft>
                <a:spcPts val="0"/>
              </a:spcAft>
              <a:buSzPts val="1400"/>
              <a:buAutoNum type="arabicParenR"/>
            </a:pPr>
            <a:r>
              <a:rPr lang="en-US"/>
              <a:t>Connectivity</a:t>
            </a:r>
            <a:endParaRPr/>
          </a:p>
          <a:p>
            <a:pPr marL="482600" lvl="0" indent="-342900" algn="l" rtl="0">
              <a:lnSpc>
                <a:spcPct val="115000"/>
              </a:lnSpc>
              <a:spcBef>
                <a:spcPts val="0"/>
              </a:spcBef>
              <a:spcAft>
                <a:spcPts val="0"/>
              </a:spcAft>
              <a:buSzPts val="1400"/>
              <a:buAutoNum type="arabicParenR"/>
            </a:pPr>
            <a:r>
              <a:rPr lang="en-US"/>
              <a:t>Cloud Computing platforms </a:t>
            </a:r>
            <a:endParaRPr/>
          </a:p>
          <a:p>
            <a:pPr marL="457200" lvl="0" indent="-31750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p:nvPr/>
        </p:nvSpPr>
        <p:spPr>
          <a:xfrm>
            <a:off x="1139700" y="1734675"/>
            <a:ext cx="891900" cy="891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a:off x="4688350" y="3422900"/>
            <a:ext cx="891900" cy="891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1"/>
          <p:cNvSpPr/>
          <p:nvPr/>
        </p:nvSpPr>
        <p:spPr>
          <a:xfrm>
            <a:off x="4688350" y="1734675"/>
            <a:ext cx="891900" cy="891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1"/>
          <p:cNvSpPr/>
          <p:nvPr/>
        </p:nvSpPr>
        <p:spPr>
          <a:xfrm>
            <a:off x="1139700" y="3422900"/>
            <a:ext cx="891900" cy="891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1"/>
          <p:cNvSpPr txBox="1">
            <a:spLocks noGrp="1"/>
          </p:cNvSpPr>
          <p:nvPr>
            <p:ph type="title"/>
          </p:nvPr>
        </p:nvSpPr>
        <p:spPr>
          <a:xfrm>
            <a:off x="2107800" y="1590375"/>
            <a:ext cx="23364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t>Sensors/Devices</a:t>
            </a:r>
            <a:endParaRPr/>
          </a:p>
        </p:txBody>
      </p:sp>
      <p:sp>
        <p:nvSpPr>
          <p:cNvPr id="128" name="Google Shape;128;p21"/>
          <p:cNvSpPr txBox="1">
            <a:spLocks noGrp="1"/>
          </p:cNvSpPr>
          <p:nvPr>
            <p:ph type="title" idx="2"/>
          </p:nvPr>
        </p:nvSpPr>
        <p:spPr>
          <a:xfrm>
            <a:off x="1289700" y="1883925"/>
            <a:ext cx="762900" cy="59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01</a:t>
            </a:r>
            <a:endParaRPr/>
          </a:p>
        </p:txBody>
      </p:sp>
      <p:sp>
        <p:nvSpPr>
          <p:cNvPr id="129" name="Google Shape;129;p21"/>
          <p:cNvSpPr txBox="1">
            <a:spLocks noGrp="1"/>
          </p:cNvSpPr>
          <p:nvPr>
            <p:ph type="subTitle" idx="1"/>
          </p:nvPr>
        </p:nvSpPr>
        <p:spPr>
          <a:xfrm>
            <a:off x="2107800" y="2109973"/>
            <a:ext cx="2336400" cy="4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Sensors or devices collect data from their environment.</a:t>
            </a:r>
            <a:endParaRPr/>
          </a:p>
        </p:txBody>
      </p:sp>
      <p:sp>
        <p:nvSpPr>
          <p:cNvPr id="130" name="Google Shape;130;p21"/>
          <p:cNvSpPr txBox="1">
            <a:spLocks noGrp="1"/>
          </p:cNvSpPr>
          <p:nvPr>
            <p:ph type="title" idx="3"/>
          </p:nvPr>
        </p:nvSpPr>
        <p:spPr>
          <a:xfrm>
            <a:off x="5667900" y="1590375"/>
            <a:ext cx="23364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t>Connectivity</a:t>
            </a:r>
            <a:endParaRPr/>
          </a:p>
        </p:txBody>
      </p:sp>
      <p:sp>
        <p:nvSpPr>
          <p:cNvPr id="131" name="Google Shape;131;p21"/>
          <p:cNvSpPr txBox="1">
            <a:spLocks noGrp="1"/>
          </p:cNvSpPr>
          <p:nvPr>
            <p:ph type="title" idx="4"/>
          </p:nvPr>
        </p:nvSpPr>
        <p:spPr>
          <a:xfrm>
            <a:off x="4804300" y="1883925"/>
            <a:ext cx="762900" cy="59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02</a:t>
            </a:r>
            <a:endParaRPr/>
          </a:p>
        </p:txBody>
      </p:sp>
      <p:sp>
        <p:nvSpPr>
          <p:cNvPr id="132" name="Google Shape;132;p21"/>
          <p:cNvSpPr txBox="1">
            <a:spLocks noGrp="1"/>
          </p:cNvSpPr>
          <p:nvPr>
            <p:ph type="subTitle" idx="5"/>
          </p:nvPr>
        </p:nvSpPr>
        <p:spPr>
          <a:xfrm>
            <a:off x="5667900" y="2109973"/>
            <a:ext cx="2336400" cy="4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That data is sent to the cloud via Wi-Fi. </a:t>
            </a:r>
            <a:endParaRPr/>
          </a:p>
        </p:txBody>
      </p:sp>
      <p:sp>
        <p:nvSpPr>
          <p:cNvPr id="133" name="Google Shape;133;p21"/>
          <p:cNvSpPr txBox="1">
            <a:spLocks noGrp="1"/>
          </p:cNvSpPr>
          <p:nvPr>
            <p:ph type="title" idx="6"/>
          </p:nvPr>
        </p:nvSpPr>
        <p:spPr>
          <a:xfrm>
            <a:off x="2107800" y="3379775"/>
            <a:ext cx="23364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t>Data Processing</a:t>
            </a:r>
            <a:endParaRPr/>
          </a:p>
        </p:txBody>
      </p:sp>
      <p:sp>
        <p:nvSpPr>
          <p:cNvPr id="134" name="Google Shape;134;p21"/>
          <p:cNvSpPr txBox="1">
            <a:spLocks noGrp="1"/>
          </p:cNvSpPr>
          <p:nvPr>
            <p:ph type="title" idx="7"/>
          </p:nvPr>
        </p:nvSpPr>
        <p:spPr>
          <a:xfrm>
            <a:off x="1289700" y="3572138"/>
            <a:ext cx="762900" cy="59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03</a:t>
            </a:r>
            <a:endParaRPr/>
          </a:p>
        </p:txBody>
      </p:sp>
      <p:sp>
        <p:nvSpPr>
          <p:cNvPr id="135" name="Google Shape;135;p21"/>
          <p:cNvSpPr txBox="1">
            <a:spLocks noGrp="1"/>
          </p:cNvSpPr>
          <p:nvPr>
            <p:ph type="subTitle" idx="8"/>
          </p:nvPr>
        </p:nvSpPr>
        <p:spPr>
          <a:xfrm>
            <a:off x="2107800" y="3899373"/>
            <a:ext cx="2336400" cy="4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Software performs some kind of processing on it.</a:t>
            </a:r>
            <a:endParaRPr/>
          </a:p>
        </p:txBody>
      </p:sp>
      <p:sp>
        <p:nvSpPr>
          <p:cNvPr id="136" name="Google Shape;136;p21"/>
          <p:cNvSpPr txBox="1">
            <a:spLocks noGrp="1"/>
          </p:cNvSpPr>
          <p:nvPr>
            <p:ph type="title" idx="9"/>
          </p:nvPr>
        </p:nvSpPr>
        <p:spPr>
          <a:xfrm>
            <a:off x="5667900" y="3379775"/>
            <a:ext cx="23364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t>User Interface</a:t>
            </a:r>
            <a:endParaRPr/>
          </a:p>
        </p:txBody>
      </p:sp>
      <p:sp>
        <p:nvSpPr>
          <p:cNvPr id="137" name="Google Shape;137;p21"/>
          <p:cNvSpPr txBox="1">
            <a:spLocks noGrp="1"/>
          </p:cNvSpPr>
          <p:nvPr>
            <p:ph type="title" idx="13"/>
          </p:nvPr>
        </p:nvSpPr>
        <p:spPr>
          <a:xfrm>
            <a:off x="4804300" y="3572138"/>
            <a:ext cx="762900" cy="59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04</a:t>
            </a:r>
            <a:endParaRPr/>
          </a:p>
        </p:txBody>
      </p:sp>
      <p:sp>
        <p:nvSpPr>
          <p:cNvPr id="138" name="Google Shape;138;p21"/>
          <p:cNvSpPr txBox="1">
            <a:spLocks noGrp="1"/>
          </p:cNvSpPr>
          <p:nvPr>
            <p:ph type="subTitle" idx="14"/>
          </p:nvPr>
        </p:nvSpPr>
        <p:spPr>
          <a:xfrm>
            <a:off x="5667900" y="3899373"/>
            <a:ext cx="2336400" cy="4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the information is made useful to the end-user in some way.</a:t>
            </a:r>
            <a:endParaRPr/>
          </a:p>
        </p:txBody>
      </p:sp>
      <p:sp>
        <p:nvSpPr>
          <p:cNvPr id="139" name="Google Shape;139;p21"/>
          <p:cNvSpPr txBox="1">
            <a:spLocks noGrp="1"/>
          </p:cNvSpPr>
          <p:nvPr>
            <p:ph type="title" idx="15"/>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How IoT works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912059" y="1299346"/>
            <a:ext cx="23364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US" sz="2400"/>
              <a:t>ESP-32 Module</a:t>
            </a:r>
            <a:endParaRPr sz="2400"/>
          </a:p>
        </p:txBody>
      </p:sp>
      <p:sp>
        <p:nvSpPr>
          <p:cNvPr id="145" name="Google Shape;145;p22"/>
          <p:cNvSpPr txBox="1">
            <a:spLocks noGrp="1"/>
          </p:cNvSpPr>
          <p:nvPr>
            <p:ph type="subTitle" idx="1"/>
          </p:nvPr>
        </p:nvSpPr>
        <p:spPr>
          <a:xfrm>
            <a:off x="912060" y="1827046"/>
            <a:ext cx="6837480" cy="148941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None/>
            </a:pPr>
            <a:endParaRPr sz="1200"/>
          </a:p>
          <a:p>
            <a:pPr marL="457200" lvl="0" indent="-317500" algn="l" rtl="0">
              <a:lnSpc>
                <a:spcPct val="115000"/>
              </a:lnSpc>
              <a:spcBef>
                <a:spcPts val="0"/>
              </a:spcBef>
              <a:spcAft>
                <a:spcPts val="0"/>
              </a:spcAft>
              <a:buSzPts val="1400"/>
              <a:buNone/>
            </a:pPr>
            <a:r>
              <a:rPr lang="en-US" sz="1200"/>
              <a:t>ESP32 is a single 2.4 GHz Wi-Fi-and-Bluetooth combo chip designed with the TSMC ultra</a:t>
            </a:r>
            <a:endParaRPr/>
          </a:p>
          <a:p>
            <a:pPr marL="457200" lvl="0" indent="-317500" algn="l" rtl="0">
              <a:lnSpc>
                <a:spcPct val="115000"/>
              </a:lnSpc>
              <a:spcBef>
                <a:spcPts val="0"/>
              </a:spcBef>
              <a:spcAft>
                <a:spcPts val="0"/>
              </a:spcAft>
              <a:buSzPts val="1400"/>
              <a:buNone/>
            </a:pPr>
            <a:r>
              <a:rPr lang="en-US" sz="1200"/>
              <a:t>low-power 40 nm technology. It is designed to achieve the best power and RF performance,</a:t>
            </a:r>
            <a:endParaRPr/>
          </a:p>
          <a:p>
            <a:pPr marL="457200" lvl="0" indent="-317500" algn="l" rtl="0">
              <a:lnSpc>
                <a:spcPct val="115000"/>
              </a:lnSpc>
              <a:spcBef>
                <a:spcPts val="0"/>
              </a:spcBef>
              <a:spcAft>
                <a:spcPts val="0"/>
              </a:spcAft>
              <a:buSzPts val="1400"/>
              <a:buNone/>
            </a:pPr>
            <a:r>
              <a:rPr lang="en-US" sz="1200"/>
              <a:t>showing robustness, versatility and reliability in a wide variety of applications and power</a:t>
            </a:r>
            <a:endParaRPr/>
          </a:p>
          <a:p>
            <a:pPr marL="457200" lvl="0" indent="-317500" algn="l" rtl="0">
              <a:lnSpc>
                <a:spcPct val="115000"/>
              </a:lnSpc>
              <a:spcBef>
                <a:spcPts val="0"/>
              </a:spcBef>
              <a:spcAft>
                <a:spcPts val="0"/>
              </a:spcAft>
              <a:buSzPts val="1400"/>
              <a:buNone/>
            </a:pPr>
            <a:r>
              <a:rPr lang="en-US" sz="1200"/>
              <a:t>scenarios.</a:t>
            </a:r>
            <a:endParaRPr/>
          </a:p>
        </p:txBody>
      </p:sp>
      <p:sp>
        <p:nvSpPr>
          <p:cNvPr id="146" name="Google Shape;146;p22"/>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Technologies used in this project</a:t>
            </a:r>
            <a:endParaRPr/>
          </a:p>
        </p:txBody>
      </p:sp>
      <p:grpSp>
        <p:nvGrpSpPr>
          <p:cNvPr id="147" name="Google Shape;147;p22"/>
          <p:cNvGrpSpPr/>
          <p:nvPr/>
        </p:nvGrpSpPr>
        <p:grpSpPr>
          <a:xfrm>
            <a:off x="7335867" y="526732"/>
            <a:ext cx="896075" cy="772614"/>
            <a:chOff x="3527780" y="2885263"/>
            <a:chExt cx="347435" cy="345534"/>
          </a:xfrm>
        </p:grpSpPr>
        <p:sp>
          <p:nvSpPr>
            <p:cNvPr id="148" name="Google Shape;148;p22"/>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2"/>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2"/>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2"/>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2"/>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2"/>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2"/>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2"/>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2"/>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2"/>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2"/>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2"/>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2"/>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2"/>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2"/>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2"/>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2"/>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2"/>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2"/>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2"/>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2"/>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2"/>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71" name="Google Shape;171;p22"/>
          <p:cNvPicPr preferRelativeResize="0"/>
          <p:nvPr/>
        </p:nvPicPr>
        <p:blipFill rotWithShape="1">
          <a:blip r:embed="rId3">
            <a:alphaModFix/>
          </a:blip>
          <a:srcRect/>
          <a:stretch/>
        </p:blipFill>
        <p:spPr>
          <a:xfrm>
            <a:off x="3002280" y="3006260"/>
            <a:ext cx="2246947" cy="17903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idx="2"/>
          </p:nvPr>
        </p:nvSpPr>
        <p:spPr>
          <a:xfrm>
            <a:off x="912060" y="1313634"/>
            <a:ext cx="23364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400"/>
              <a:t>Relay Board</a:t>
            </a:r>
            <a:endParaRPr sz="2400"/>
          </a:p>
        </p:txBody>
      </p:sp>
      <p:sp>
        <p:nvSpPr>
          <p:cNvPr id="177" name="Google Shape;177;p23"/>
          <p:cNvSpPr txBox="1">
            <a:spLocks noGrp="1"/>
          </p:cNvSpPr>
          <p:nvPr>
            <p:ph type="subTitle" idx="3"/>
          </p:nvPr>
        </p:nvSpPr>
        <p:spPr>
          <a:xfrm>
            <a:off x="720000" y="1841334"/>
            <a:ext cx="7386120" cy="77261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None/>
            </a:pPr>
            <a:r>
              <a:rPr lang="en-US" sz="1200"/>
              <a:t>This is a LOW Level 5V 4-channel relay interface board, and each channel needs a 15-20mA</a:t>
            </a:r>
            <a:endParaRPr/>
          </a:p>
          <a:p>
            <a:pPr marL="457200" lvl="0" indent="-317500" algn="l" rtl="0">
              <a:lnSpc>
                <a:spcPct val="115000"/>
              </a:lnSpc>
              <a:spcBef>
                <a:spcPts val="0"/>
              </a:spcBef>
              <a:spcAft>
                <a:spcPts val="0"/>
              </a:spcAft>
              <a:buSzPts val="1400"/>
              <a:buNone/>
            </a:pPr>
            <a:r>
              <a:rPr lang="en-US" sz="1200"/>
              <a:t>driver current. It can be used to control various appliances and equipment with large current.</a:t>
            </a:r>
            <a:endParaRPr/>
          </a:p>
          <a:p>
            <a:pPr marL="457200" lvl="0" indent="-317500" algn="l" rtl="0">
              <a:lnSpc>
                <a:spcPct val="115000"/>
              </a:lnSpc>
              <a:spcBef>
                <a:spcPts val="0"/>
              </a:spcBef>
              <a:spcAft>
                <a:spcPts val="0"/>
              </a:spcAft>
              <a:buSzPts val="1400"/>
              <a:buNone/>
            </a:pPr>
            <a:r>
              <a:rPr lang="en-US" sz="1200"/>
              <a:t>It is equipped with high-current relays that work under AC250V 10A or DC30V 10A. It has</a:t>
            </a:r>
            <a:endParaRPr/>
          </a:p>
          <a:p>
            <a:pPr marL="457200" lvl="0" indent="-317500" algn="l" rtl="0">
              <a:lnSpc>
                <a:spcPct val="115000"/>
              </a:lnSpc>
              <a:spcBef>
                <a:spcPts val="0"/>
              </a:spcBef>
              <a:spcAft>
                <a:spcPts val="0"/>
              </a:spcAft>
              <a:buSzPts val="1400"/>
              <a:buNone/>
            </a:pPr>
            <a:r>
              <a:rPr lang="en-US" sz="1200"/>
              <a:t>a standard interface that can be controlled directly by microcontroller. This module is</a:t>
            </a:r>
            <a:endParaRPr/>
          </a:p>
          <a:p>
            <a:pPr marL="457200" lvl="0" indent="-317500" algn="l" rtl="0">
              <a:lnSpc>
                <a:spcPct val="115000"/>
              </a:lnSpc>
              <a:spcBef>
                <a:spcPts val="0"/>
              </a:spcBef>
              <a:spcAft>
                <a:spcPts val="0"/>
              </a:spcAft>
              <a:buSzPts val="1400"/>
              <a:buNone/>
            </a:pPr>
            <a:r>
              <a:rPr lang="en-US" sz="1200"/>
              <a:t>optically isolated from high voltage side for safety requirement and also prevent ground loop</a:t>
            </a:r>
            <a:endParaRPr/>
          </a:p>
          <a:p>
            <a:pPr marL="457200" lvl="0" indent="-317500" algn="l" rtl="0">
              <a:lnSpc>
                <a:spcPct val="115000"/>
              </a:lnSpc>
              <a:spcBef>
                <a:spcPts val="0"/>
              </a:spcBef>
              <a:spcAft>
                <a:spcPts val="0"/>
              </a:spcAft>
              <a:buSzPts val="1400"/>
              <a:buNone/>
            </a:pPr>
            <a:r>
              <a:rPr lang="en-US" sz="1200"/>
              <a:t>when interface to microcontroller.</a:t>
            </a:r>
            <a:endParaRPr/>
          </a:p>
        </p:txBody>
      </p:sp>
      <p:sp>
        <p:nvSpPr>
          <p:cNvPr id="178" name="Google Shape;178;p23"/>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Technologies used in this project</a:t>
            </a:r>
            <a:endParaRPr/>
          </a:p>
        </p:txBody>
      </p:sp>
      <p:grpSp>
        <p:nvGrpSpPr>
          <p:cNvPr id="179" name="Google Shape;179;p23"/>
          <p:cNvGrpSpPr/>
          <p:nvPr/>
        </p:nvGrpSpPr>
        <p:grpSpPr>
          <a:xfrm>
            <a:off x="7335867" y="526732"/>
            <a:ext cx="896075" cy="772614"/>
            <a:chOff x="3527780" y="2885263"/>
            <a:chExt cx="347435" cy="345534"/>
          </a:xfrm>
        </p:grpSpPr>
        <p:sp>
          <p:nvSpPr>
            <p:cNvPr id="180" name="Google Shape;180;p23"/>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3"/>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3"/>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3"/>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3"/>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3"/>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3"/>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3"/>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3"/>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3"/>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3"/>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3"/>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3"/>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3"/>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3"/>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3"/>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3"/>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3"/>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3"/>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3"/>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3"/>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3"/>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3"/>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3" name="Google Shape;203;p23"/>
          <p:cNvPicPr preferRelativeResize="0"/>
          <p:nvPr/>
        </p:nvPicPr>
        <p:blipFill rotWithShape="1">
          <a:blip r:embed="rId3">
            <a:alphaModFix/>
          </a:blip>
          <a:srcRect/>
          <a:stretch/>
        </p:blipFill>
        <p:spPr>
          <a:xfrm>
            <a:off x="3248460" y="3205767"/>
            <a:ext cx="2268518" cy="17875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912060" y="1575721"/>
            <a:ext cx="44448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US" sz="2400"/>
              <a:t>Android app (GBPEC_Automation)</a:t>
            </a:r>
            <a:endParaRPr sz="2400"/>
          </a:p>
        </p:txBody>
      </p:sp>
      <p:sp>
        <p:nvSpPr>
          <p:cNvPr id="209" name="Google Shape;209;p24"/>
          <p:cNvSpPr txBox="1">
            <a:spLocks noGrp="1"/>
          </p:cNvSpPr>
          <p:nvPr>
            <p:ph type="subTitle" idx="1"/>
          </p:nvPr>
        </p:nvSpPr>
        <p:spPr>
          <a:xfrm>
            <a:off x="912050" y="2456599"/>
            <a:ext cx="4803000" cy="1932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600"/>
              </a:spcAft>
              <a:buSzPts val="1400"/>
              <a:buNone/>
            </a:pPr>
            <a:r>
              <a:rPr lang="en-US" sz="1600"/>
              <a:t>A JavaScript-based android app. With this, one can control the home appliances.</a:t>
            </a:r>
            <a:endParaRPr/>
          </a:p>
        </p:txBody>
      </p:sp>
      <p:sp>
        <p:nvSpPr>
          <p:cNvPr id="210" name="Google Shape;210;p24"/>
          <p:cNvSpPr txBox="1">
            <a:spLocks noGrp="1"/>
          </p:cNvSpPr>
          <p:nvPr>
            <p:ph type="title" idx="6"/>
          </p:nvPr>
        </p:nvSpPr>
        <p:spPr>
          <a:xfrm>
            <a:off x="720000" y="445025"/>
            <a:ext cx="53301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a:t>Technologies used in this project</a:t>
            </a:r>
            <a:endParaRPr/>
          </a:p>
        </p:txBody>
      </p:sp>
      <p:grpSp>
        <p:nvGrpSpPr>
          <p:cNvPr id="211" name="Google Shape;211;p24"/>
          <p:cNvGrpSpPr/>
          <p:nvPr/>
        </p:nvGrpSpPr>
        <p:grpSpPr>
          <a:xfrm>
            <a:off x="7366347" y="245111"/>
            <a:ext cx="896075" cy="772614"/>
            <a:chOff x="3527780" y="2885263"/>
            <a:chExt cx="347435" cy="345534"/>
          </a:xfrm>
        </p:grpSpPr>
        <p:sp>
          <p:nvSpPr>
            <p:cNvPr id="212" name="Google Shape;212;p24"/>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4"/>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4"/>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4"/>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4"/>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4"/>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4"/>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4"/>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4"/>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4"/>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4"/>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4"/>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4"/>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4"/>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4"/>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4"/>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4"/>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4"/>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4"/>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4"/>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35" name="Google Shape;235;p24"/>
          <p:cNvPicPr preferRelativeResize="0"/>
          <p:nvPr/>
        </p:nvPicPr>
        <p:blipFill>
          <a:blip r:embed="rId3">
            <a:alphaModFix/>
          </a:blip>
          <a:stretch>
            <a:fillRect/>
          </a:stretch>
        </p:blipFill>
        <p:spPr>
          <a:xfrm>
            <a:off x="6258425" y="-3"/>
            <a:ext cx="2556599" cy="5047580"/>
          </a:xfrm>
          <a:prstGeom prst="rect">
            <a:avLst/>
          </a:prstGeom>
          <a:noFill/>
          <a:ln>
            <a:noFill/>
          </a:ln>
        </p:spPr>
      </p:pic>
    </p:spTree>
  </p:cSld>
  <p:clrMapOvr>
    <a:masterClrMapping/>
  </p:clrMapOvr>
</p:sld>
</file>

<file path=ppt/theme/theme1.xml><?xml version="1.0" encoding="utf-8"?>
<a:theme xmlns:a="http://schemas.openxmlformats.org/drawingml/2006/main" name="Neuron Functions Breakthrough by Slidesgo">
  <a:themeElements>
    <a:clrScheme name="Simple Light">
      <a:dk1>
        <a:srgbClr val="190236"/>
      </a:dk1>
      <a:lt1>
        <a:srgbClr val="FFFFFF"/>
      </a:lt1>
      <a:dk2>
        <a:srgbClr val="9139B2"/>
      </a:dk2>
      <a:lt2>
        <a:srgbClr val="8F336C"/>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2181</Words>
  <Application>Microsoft Office PowerPoint</Application>
  <PresentationFormat>On-screen Show (16:9)</PresentationFormat>
  <Paragraphs>253</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Thasadith</vt:lpstr>
      <vt:lpstr>Arial</vt:lpstr>
      <vt:lpstr>Nunito</vt:lpstr>
      <vt:lpstr>Neuron Functions Breakthrough by Slidesgo</vt:lpstr>
      <vt:lpstr>Implementation of Smart Home Automation System with IoT</vt:lpstr>
      <vt:lpstr>Project Presentation</vt:lpstr>
      <vt:lpstr>Objective</vt:lpstr>
      <vt:lpstr>Introduction</vt:lpstr>
      <vt:lpstr>Internet of Things (IoT)</vt:lpstr>
      <vt:lpstr>Sensors/Devices</vt:lpstr>
      <vt:lpstr>ESP-32 Module</vt:lpstr>
      <vt:lpstr>Relay Board</vt:lpstr>
      <vt:lpstr>Android app (GBPEC_Automation)</vt:lpstr>
      <vt:lpstr>PowerPoint Presentation</vt:lpstr>
      <vt:lpstr>ESP-32 home automation circuit</vt:lpstr>
      <vt:lpstr>Methodology</vt:lpstr>
      <vt:lpstr>Setting up the Microcontroller</vt:lpstr>
      <vt:lpstr>Setting up the Interface</vt:lpstr>
      <vt:lpstr>Assembling the project </vt:lpstr>
      <vt:lpstr>Codes</vt:lpstr>
      <vt:lpstr>PowerPoint Presentation</vt:lpstr>
      <vt:lpstr>PowerPoint Presentation</vt:lpstr>
      <vt:lpstr>PowerPoint Presentation</vt:lpstr>
      <vt:lpstr>Result</vt:lpstr>
      <vt:lpstr>Literature surveys</vt:lpstr>
      <vt:lpstr>Timeline</vt:lpstr>
      <vt:lpstr>References (1/2)</vt:lpstr>
      <vt:lpstr>References (2/2)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Smart Home Automation System with IoT</dc:title>
  <cp:lastModifiedBy>Rajat Tiwari</cp:lastModifiedBy>
  <cp:revision>2</cp:revision>
  <dcterms:modified xsi:type="dcterms:W3CDTF">2022-01-15T10:41:43Z</dcterms:modified>
</cp:coreProperties>
</file>