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94" r:id="rId2"/>
    <p:sldId id="295" r:id="rId3"/>
    <p:sldId id="297" r:id="rId4"/>
    <p:sldId id="298" r:id="rId5"/>
    <p:sldId id="299" r:id="rId6"/>
    <p:sldId id="300" r:id="rId7"/>
    <p:sldId id="302" r:id="rId8"/>
    <p:sldId id="303" r:id="rId9"/>
    <p:sldId id="310" r:id="rId10"/>
    <p:sldId id="304" r:id="rId11"/>
    <p:sldId id="296" r:id="rId12"/>
    <p:sldId id="257" r:id="rId13"/>
    <p:sldId id="258" r:id="rId14"/>
    <p:sldId id="263" r:id="rId15"/>
    <p:sldId id="264" r:id="rId16"/>
    <p:sldId id="265" r:id="rId17"/>
    <p:sldId id="319" r:id="rId18"/>
    <p:sldId id="342" r:id="rId19"/>
    <p:sldId id="321" r:id="rId20"/>
    <p:sldId id="307" r:id="rId21"/>
    <p:sldId id="323" r:id="rId22"/>
    <p:sldId id="324" r:id="rId23"/>
    <p:sldId id="325" r:id="rId24"/>
    <p:sldId id="327" r:id="rId25"/>
    <p:sldId id="338" r:id="rId26"/>
    <p:sldId id="339" r:id="rId27"/>
    <p:sldId id="340" r:id="rId28"/>
    <p:sldId id="341" r:id="rId29"/>
    <p:sldId id="326" r:id="rId30"/>
    <p:sldId id="331" r:id="rId31"/>
    <p:sldId id="285" r:id="rId32"/>
    <p:sldId id="332" r:id="rId33"/>
    <p:sldId id="287" r:id="rId34"/>
    <p:sldId id="288" r:id="rId35"/>
    <p:sldId id="317" r:id="rId36"/>
    <p:sldId id="318" r:id="rId37"/>
    <p:sldId id="290" r:id="rId38"/>
    <p:sldId id="30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E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4659"/>
  </p:normalViewPr>
  <p:slideViewPr>
    <p:cSldViewPr>
      <p:cViewPr>
        <p:scale>
          <a:sx n="77" d="100"/>
          <a:sy n="77" d="100"/>
        </p:scale>
        <p:origin x="-1680"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EBE83E9-D65D-6549-85C7-0EEAF4586A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Module-12</a:t>
            </a:r>
          </a:p>
        </p:txBody>
      </p:sp>
      <p:sp>
        <p:nvSpPr>
          <p:cNvPr id="3" name="Date Placeholder 2">
            <a:extLst>
              <a:ext uri="{FF2B5EF4-FFF2-40B4-BE49-F238E27FC236}">
                <a16:creationId xmlns:a16="http://schemas.microsoft.com/office/drawing/2014/main" xmlns="" id="{77852B60-60B1-7C42-8CE9-1E063591D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29D90E-C69F-2C43-928B-D593418112CD}" type="datetimeFigureOut">
              <a:rPr lang="en-US" smtClean="0"/>
              <a:pPr/>
              <a:t>10/22/2024</a:t>
            </a:fld>
            <a:endParaRPr lang="en-US"/>
          </a:p>
        </p:txBody>
      </p:sp>
      <p:sp>
        <p:nvSpPr>
          <p:cNvPr id="4" name="Footer Placeholder 3">
            <a:extLst>
              <a:ext uri="{FF2B5EF4-FFF2-40B4-BE49-F238E27FC236}">
                <a16:creationId xmlns:a16="http://schemas.microsoft.com/office/drawing/2014/main" xmlns="" id="{2F85B17D-FDA8-8E45-A989-8388E75779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3A92B20-CBE0-0B4F-B3B3-5289C563BE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D46832-8376-394F-894B-C77A790B2C70}" type="slidenum">
              <a:rPr lang="en-US" smtClean="0"/>
              <a:pPr/>
              <a:t>‹#›</a:t>
            </a:fld>
            <a:endParaRPr lang="en-US"/>
          </a:p>
        </p:txBody>
      </p:sp>
    </p:spTree>
    <p:extLst>
      <p:ext uri="{BB962C8B-B14F-4D97-AF65-F5344CB8AC3E}">
        <p14:creationId xmlns:p14="http://schemas.microsoft.com/office/powerpoint/2010/main" xmlns="" val="112682968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Module-12</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DB95D1-926F-4CA8-8D6C-8AC94063CFBC}" type="datetimeFigureOut">
              <a:rPr lang="en-US" smtClean="0"/>
              <a:pPr/>
              <a:t>10/22/2024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1A617C-2BBA-4507-9A1F-F51C0E074CD6}"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F497306-32A3-449F-A912-AB251619DABA}" type="slidenum">
              <a:rPr lang="en-US"/>
              <a:pPr/>
              <a:t>7</a:t>
            </a:fld>
            <a:endParaRPr lang="en-US"/>
          </a:p>
        </p:txBody>
      </p:sp>
      <p:sp>
        <p:nvSpPr>
          <p:cNvPr id="32770" name="Slide Image Placeholder 1"/>
          <p:cNvSpPr>
            <a:spLocks noGrp="1" noRot="1" noChangeAspect="1" noTextEdit="1"/>
          </p:cNvSpPr>
          <p:nvPr>
            <p:ph type="sldImg"/>
          </p:nvPr>
        </p:nvSpPr>
        <p:spPr>
          <a:xfrm>
            <a:off x="1143000" y="684213"/>
            <a:ext cx="4573588" cy="3430587"/>
          </a:xfrm>
          <a:ln/>
        </p:spPr>
      </p:sp>
      <p:sp>
        <p:nvSpPr>
          <p:cNvPr id="32771" name="Notes Placeholder 2"/>
          <p:cNvSpPr>
            <a:spLocks noGrp="1"/>
          </p:cNvSpPr>
          <p:nvPr>
            <p:ph type="body" idx="1"/>
          </p:nvPr>
        </p:nvSpPr>
        <p:spPr>
          <a:xfrm>
            <a:off x="914400" y="4343400"/>
            <a:ext cx="5029200" cy="4116388"/>
          </a:xfrm>
        </p:spPr>
        <p:txBody>
          <a:bodyPr lIns="91753" tIns="45876" rIns="91753" bIns="45876"/>
          <a:lstStyle/>
          <a:p>
            <a:endParaRPr lang="en-US"/>
          </a:p>
        </p:txBody>
      </p:sp>
      <p:sp>
        <p:nvSpPr>
          <p:cNvPr id="32772"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lIns="91753" tIns="45876" rIns="91753" bIns="45876" anchor="b"/>
          <a:lstStyle/>
          <a:p>
            <a:pPr algn="r" defTabSz="917575"/>
            <a:fld id="{AC9A8582-637C-4A31-BCAE-6EE7E2004B71}" type="slidenum">
              <a:rPr lang="en-US" sz="1200">
                <a:latin typeface="Times New Roman" pitchFamily="18" charset="0"/>
              </a:rPr>
              <a:pPr algn="r" defTabSz="917575"/>
              <a:t>7</a:t>
            </a:fld>
            <a:endParaRPr lang="en-US" sz="1200">
              <a:latin typeface="Times New Roman" pitchFamily="18" charset="0"/>
            </a:endParaRPr>
          </a:p>
        </p:txBody>
      </p:sp>
      <p:sp>
        <p:nvSpPr>
          <p:cNvPr id="2" name="Header Placeholder 1">
            <a:extLst>
              <a:ext uri="{FF2B5EF4-FFF2-40B4-BE49-F238E27FC236}">
                <a16:creationId xmlns:a16="http://schemas.microsoft.com/office/drawing/2014/main" xmlns="" id="{AC09B935-9FD2-A34D-8940-5C15A9E70A28}"/>
              </a:ext>
            </a:extLst>
          </p:cNvPr>
          <p:cNvSpPr>
            <a:spLocks noGrp="1"/>
          </p:cNvSpPr>
          <p:nvPr>
            <p:ph type="hdr" sz="quarter"/>
          </p:nvPr>
        </p:nvSpPr>
        <p:spPr/>
        <p:txBody>
          <a:bodyPr/>
          <a:lstStyle/>
          <a:p>
            <a:r>
              <a:rPr lang="en-IN"/>
              <a:t>Module-12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8CE7E35-92BB-4FAB-9EA4-EAAE418F7052}" type="slidenum">
              <a:rPr lang="en-US"/>
              <a:pPr/>
              <a:t>8</a:t>
            </a:fld>
            <a:endParaRPr lang="en-US"/>
          </a:p>
        </p:txBody>
      </p:sp>
      <p:sp>
        <p:nvSpPr>
          <p:cNvPr id="34818" name="Slide Image Placeholder 1"/>
          <p:cNvSpPr>
            <a:spLocks noGrp="1" noRot="1" noChangeAspect="1" noTextEdit="1"/>
          </p:cNvSpPr>
          <p:nvPr>
            <p:ph type="sldImg"/>
          </p:nvPr>
        </p:nvSpPr>
        <p:spPr>
          <a:xfrm>
            <a:off x="1143000" y="684213"/>
            <a:ext cx="4573588" cy="3430587"/>
          </a:xfrm>
          <a:ln/>
        </p:spPr>
      </p:sp>
      <p:sp>
        <p:nvSpPr>
          <p:cNvPr id="34819" name="Notes Placeholder 2"/>
          <p:cNvSpPr>
            <a:spLocks noGrp="1"/>
          </p:cNvSpPr>
          <p:nvPr>
            <p:ph type="body" idx="1"/>
          </p:nvPr>
        </p:nvSpPr>
        <p:spPr>
          <a:xfrm>
            <a:off x="914400" y="4343400"/>
            <a:ext cx="5029200" cy="4116388"/>
          </a:xfrm>
        </p:spPr>
        <p:txBody>
          <a:bodyPr lIns="91753" tIns="45876" rIns="91753" bIns="45876"/>
          <a:lstStyle/>
          <a:p>
            <a:endParaRPr lang="en-US"/>
          </a:p>
        </p:txBody>
      </p:sp>
      <p:sp>
        <p:nvSpPr>
          <p:cNvPr id="34820"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lIns="91753" tIns="45876" rIns="91753" bIns="45876" anchor="b"/>
          <a:lstStyle/>
          <a:p>
            <a:pPr algn="r" defTabSz="917575"/>
            <a:fld id="{B57F7972-EB28-45B3-9BD4-90D1A2680A49}" type="slidenum">
              <a:rPr lang="en-US" sz="1200">
                <a:latin typeface="Times New Roman" pitchFamily="18" charset="0"/>
              </a:rPr>
              <a:pPr algn="r" defTabSz="917575"/>
              <a:t>8</a:t>
            </a:fld>
            <a:endParaRPr lang="en-US" sz="1200">
              <a:latin typeface="Times New Roman" pitchFamily="18" charset="0"/>
            </a:endParaRPr>
          </a:p>
        </p:txBody>
      </p:sp>
      <p:sp>
        <p:nvSpPr>
          <p:cNvPr id="2" name="Header Placeholder 1">
            <a:extLst>
              <a:ext uri="{FF2B5EF4-FFF2-40B4-BE49-F238E27FC236}">
                <a16:creationId xmlns:a16="http://schemas.microsoft.com/office/drawing/2014/main" xmlns="" id="{D4DDC4B4-B46A-CA4C-927D-FD1B67482CBE}"/>
              </a:ext>
            </a:extLst>
          </p:cNvPr>
          <p:cNvSpPr>
            <a:spLocks noGrp="1"/>
          </p:cNvSpPr>
          <p:nvPr>
            <p:ph type="hdr" sz="quarter"/>
          </p:nvPr>
        </p:nvSpPr>
        <p:spPr/>
        <p:txBody>
          <a:bodyPr/>
          <a:lstStyle/>
          <a:p>
            <a:r>
              <a:rPr lang="en-IN"/>
              <a:t>Module-12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4D4D445-7CD7-4313-AEF1-D8FC32C1C4FE}" type="slidenum">
              <a:rPr lang="en-US"/>
              <a:pPr/>
              <a:t>9</a:t>
            </a:fld>
            <a:endParaRPr lang="en-US"/>
          </a:p>
        </p:txBody>
      </p:sp>
      <p:sp>
        <p:nvSpPr>
          <p:cNvPr id="28674" name="Slide Image Placeholder 1"/>
          <p:cNvSpPr>
            <a:spLocks noGrp="1" noRot="1" noChangeAspect="1" noTextEdit="1"/>
          </p:cNvSpPr>
          <p:nvPr>
            <p:ph type="sldImg"/>
          </p:nvPr>
        </p:nvSpPr>
        <p:spPr>
          <a:xfrm>
            <a:off x="1143000" y="684213"/>
            <a:ext cx="4573588" cy="3430587"/>
          </a:xfrm>
          <a:ln/>
        </p:spPr>
      </p:sp>
      <p:sp>
        <p:nvSpPr>
          <p:cNvPr id="28675" name="Notes Placeholder 2"/>
          <p:cNvSpPr>
            <a:spLocks noGrp="1"/>
          </p:cNvSpPr>
          <p:nvPr>
            <p:ph type="body" idx="1"/>
          </p:nvPr>
        </p:nvSpPr>
        <p:spPr>
          <a:xfrm>
            <a:off x="914400" y="4343400"/>
            <a:ext cx="5029200" cy="4116388"/>
          </a:xfrm>
        </p:spPr>
        <p:txBody>
          <a:bodyPr lIns="91753" tIns="45876" rIns="91753" bIns="45876"/>
          <a:lstStyle/>
          <a:p>
            <a:endParaRPr lang="en-US"/>
          </a:p>
        </p:txBody>
      </p:sp>
      <p:sp>
        <p:nvSpPr>
          <p:cNvPr id="28676"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lIns="91753" tIns="45876" rIns="91753" bIns="45876" anchor="b"/>
          <a:lstStyle/>
          <a:p>
            <a:pPr algn="r" defTabSz="917575"/>
            <a:fld id="{4A95DAEC-D0DC-42E4-9EC9-2F9FB428E634}" type="slidenum">
              <a:rPr lang="en-US" sz="1200">
                <a:latin typeface="Times New Roman" pitchFamily="18" charset="0"/>
              </a:rPr>
              <a:pPr algn="r" defTabSz="917575"/>
              <a:t>9</a:t>
            </a:fld>
            <a:endParaRPr lang="en-US" sz="1200">
              <a:latin typeface="Times New Roman" pitchFamily="18" charset="0"/>
            </a:endParaRPr>
          </a:p>
        </p:txBody>
      </p:sp>
      <p:sp>
        <p:nvSpPr>
          <p:cNvPr id="2" name="Header Placeholder 1">
            <a:extLst>
              <a:ext uri="{FF2B5EF4-FFF2-40B4-BE49-F238E27FC236}">
                <a16:creationId xmlns:a16="http://schemas.microsoft.com/office/drawing/2014/main" xmlns="" id="{E2C17713-DAC5-CC4E-9FD6-E991EF91C5E8}"/>
              </a:ext>
            </a:extLst>
          </p:cNvPr>
          <p:cNvSpPr>
            <a:spLocks noGrp="1"/>
          </p:cNvSpPr>
          <p:nvPr>
            <p:ph type="hdr" sz="quarter"/>
          </p:nvPr>
        </p:nvSpPr>
        <p:spPr/>
        <p:txBody>
          <a:bodyPr/>
          <a:lstStyle/>
          <a:p>
            <a:r>
              <a:rPr lang="en-IN"/>
              <a:t>Module-12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5AA8613-0756-41B2-98FD-DD5FB0193DB5}" type="slidenum">
              <a:rPr lang="en-US"/>
              <a:pPr/>
              <a:t>10</a:t>
            </a:fld>
            <a:endParaRPr lang="en-US"/>
          </a:p>
        </p:txBody>
      </p:sp>
      <p:sp>
        <p:nvSpPr>
          <p:cNvPr id="22530" name="Slide Image Placeholder 1"/>
          <p:cNvSpPr>
            <a:spLocks noGrp="1" noRot="1" noChangeAspect="1" noTextEdit="1"/>
          </p:cNvSpPr>
          <p:nvPr>
            <p:ph type="sldImg"/>
          </p:nvPr>
        </p:nvSpPr>
        <p:spPr>
          <a:xfrm>
            <a:off x="1143000" y="684213"/>
            <a:ext cx="4573588" cy="3430587"/>
          </a:xfrm>
          <a:ln/>
        </p:spPr>
      </p:sp>
      <p:sp>
        <p:nvSpPr>
          <p:cNvPr id="22531" name="Notes Placeholder 2"/>
          <p:cNvSpPr>
            <a:spLocks noGrp="1"/>
          </p:cNvSpPr>
          <p:nvPr>
            <p:ph type="body" idx="1"/>
          </p:nvPr>
        </p:nvSpPr>
        <p:spPr>
          <a:xfrm>
            <a:off x="914400" y="4343400"/>
            <a:ext cx="5029200" cy="4116388"/>
          </a:xfrm>
        </p:spPr>
        <p:txBody>
          <a:bodyPr lIns="91753" tIns="45876" rIns="91753" bIns="45876"/>
          <a:lstStyle/>
          <a:p>
            <a:endParaRPr lang="en-US"/>
          </a:p>
        </p:txBody>
      </p:sp>
      <p:sp>
        <p:nvSpPr>
          <p:cNvPr id="22532"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lIns="91753" tIns="45876" rIns="91753" bIns="45876" anchor="b"/>
          <a:lstStyle/>
          <a:p>
            <a:pPr algn="r" defTabSz="917575"/>
            <a:fld id="{45F0ED27-EFBB-4D44-B00B-725C3E4EC03C}" type="slidenum">
              <a:rPr lang="en-US" sz="1200">
                <a:latin typeface="Times New Roman" pitchFamily="18" charset="0"/>
              </a:rPr>
              <a:pPr algn="r" defTabSz="917575"/>
              <a:t>10</a:t>
            </a:fld>
            <a:endParaRPr lang="en-US" sz="1200">
              <a:latin typeface="Times New Roman" pitchFamily="18" charset="0"/>
            </a:endParaRPr>
          </a:p>
        </p:txBody>
      </p:sp>
      <p:sp>
        <p:nvSpPr>
          <p:cNvPr id="2" name="Header Placeholder 1">
            <a:extLst>
              <a:ext uri="{FF2B5EF4-FFF2-40B4-BE49-F238E27FC236}">
                <a16:creationId xmlns:a16="http://schemas.microsoft.com/office/drawing/2014/main" xmlns="" id="{38B2081B-993F-054D-8C7A-692B91CF17CA}"/>
              </a:ext>
            </a:extLst>
          </p:cNvPr>
          <p:cNvSpPr>
            <a:spLocks noGrp="1"/>
          </p:cNvSpPr>
          <p:nvPr>
            <p:ph type="hdr" sz="quarter"/>
          </p:nvPr>
        </p:nvSpPr>
        <p:spPr/>
        <p:txBody>
          <a:bodyPr/>
          <a:lstStyle/>
          <a:p>
            <a:r>
              <a:rPr lang="en-IN"/>
              <a:t>Module-12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1A617C-2BBA-4507-9A1F-F51C0E074CD6}" type="slidenum">
              <a:rPr lang="en-IN" smtClean="0"/>
              <a:pPr/>
              <a:t>21</a:t>
            </a:fld>
            <a:endParaRPr lang="en-IN"/>
          </a:p>
        </p:txBody>
      </p:sp>
      <p:sp>
        <p:nvSpPr>
          <p:cNvPr id="5" name="Header Placeholder 4">
            <a:extLst>
              <a:ext uri="{FF2B5EF4-FFF2-40B4-BE49-F238E27FC236}">
                <a16:creationId xmlns:a16="http://schemas.microsoft.com/office/drawing/2014/main" xmlns="" id="{B12BEC37-B8F4-D84E-814D-0CC5A0374C4A}"/>
              </a:ext>
            </a:extLst>
          </p:cNvPr>
          <p:cNvSpPr>
            <a:spLocks noGrp="1"/>
          </p:cNvSpPr>
          <p:nvPr>
            <p:ph type="hdr" sz="quarter"/>
          </p:nvPr>
        </p:nvSpPr>
        <p:spPr/>
        <p:txBody>
          <a:bodyPr/>
          <a:lstStyle/>
          <a:p>
            <a:r>
              <a:rPr lang="en-IN"/>
              <a:t>Module-12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40697C-F36D-404C-965D-F031F470AEF7}" type="datetime1">
              <a:rPr lang="en-IN" smtClean="0"/>
              <a:pPr/>
              <a:t>22-10-2024</a:t>
            </a:fld>
            <a:endParaRPr lang="en-IN"/>
          </a:p>
        </p:txBody>
      </p:sp>
      <p:sp>
        <p:nvSpPr>
          <p:cNvPr id="5" name="Footer Placeholder 4"/>
          <p:cNvSpPr>
            <a:spLocks noGrp="1"/>
          </p:cNvSpPr>
          <p:nvPr>
            <p:ph type="ftr" sz="quarter" idx="11"/>
          </p:nvPr>
        </p:nvSpPr>
        <p:spPr/>
        <p:txBody>
          <a:bodyPr/>
          <a:lstStyle/>
          <a:p>
            <a:r>
              <a:rPr lang="en-IN"/>
              <a:t>COA (15B11CI313)</a:t>
            </a:r>
          </a:p>
        </p:txBody>
      </p:sp>
      <p:sp>
        <p:nvSpPr>
          <p:cNvPr id="6" name="Slide Number Placeholder 5"/>
          <p:cNvSpPr>
            <a:spLocks noGrp="1"/>
          </p:cNvSpPr>
          <p:nvPr>
            <p:ph type="sldNum" sz="quarter" idx="12"/>
          </p:nvPr>
        </p:nvSpPr>
        <p:spPr/>
        <p:txBody>
          <a:bodyPr/>
          <a:lstStyle/>
          <a:p>
            <a:fld id="{BFA1677A-9B87-4FD9-88DF-88AEA80B984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B6DF34-4548-1247-950E-B3118E1F6298}" type="datetime1">
              <a:rPr lang="en-IN" smtClean="0"/>
              <a:pPr/>
              <a:t>22-10-2024</a:t>
            </a:fld>
            <a:endParaRPr lang="en-IN"/>
          </a:p>
        </p:txBody>
      </p:sp>
      <p:sp>
        <p:nvSpPr>
          <p:cNvPr id="5" name="Footer Placeholder 4"/>
          <p:cNvSpPr>
            <a:spLocks noGrp="1"/>
          </p:cNvSpPr>
          <p:nvPr>
            <p:ph type="ftr" sz="quarter" idx="11"/>
          </p:nvPr>
        </p:nvSpPr>
        <p:spPr/>
        <p:txBody>
          <a:bodyPr/>
          <a:lstStyle/>
          <a:p>
            <a:r>
              <a:rPr lang="en-IN"/>
              <a:t>COA (15B11CI313)</a:t>
            </a:r>
          </a:p>
        </p:txBody>
      </p:sp>
      <p:sp>
        <p:nvSpPr>
          <p:cNvPr id="6" name="Slide Number Placeholder 5"/>
          <p:cNvSpPr>
            <a:spLocks noGrp="1"/>
          </p:cNvSpPr>
          <p:nvPr>
            <p:ph type="sldNum" sz="quarter" idx="12"/>
          </p:nvPr>
        </p:nvSpPr>
        <p:spPr/>
        <p:txBody>
          <a:bodyPr/>
          <a:lstStyle/>
          <a:p>
            <a:fld id="{BFA1677A-9B87-4FD9-88DF-88AEA80B984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525FD4-8506-B14A-93F1-D6BE5D216FC2}" type="datetime1">
              <a:rPr lang="en-IN" smtClean="0"/>
              <a:pPr/>
              <a:t>22-10-2024</a:t>
            </a:fld>
            <a:endParaRPr lang="en-IN"/>
          </a:p>
        </p:txBody>
      </p:sp>
      <p:sp>
        <p:nvSpPr>
          <p:cNvPr id="5" name="Footer Placeholder 4"/>
          <p:cNvSpPr>
            <a:spLocks noGrp="1"/>
          </p:cNvSpPr>
          <p:nvPr>
            <p:ph type="ftr" sz="quarter" idx="11"/>
          </p:nvPr>
        </p:nvSpPr>
        <p:spPr/>
        <p:txBody>
          <a:bodyPr/>
          <a:lstStyle/>
          <a:p>
            <a:r>
              <a:rPr lang="en-IN"/>
              <a:t>COA (15B11CI313)</a:t>
            </a:r>
          </a:p>
        </p:txBody>
      </p:sp>
      <p:sp>
        <p:nvSpPr>
          <p:cNvPr id="6" name="Slide Number Placeholder 5"/>
          <p:cNvSpPr>
            <a:spLocks noGrp="1"/>
          </p:cNvSpPr>
          <p:nvPr>
            <p:ph type="sldNum" sz="quarter" idx="12"/>
          </p:nvPr>
        </p:nvSpPr>
        <p:spPr/>
        <p:txBody>
          <a:bodyPr/>
          <a:lstStyle/>
          <a:p>
            <a:fld id="{BFA1677A-9B87-4FD9-88DF-88AEA80B984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491372-B6C6-9249-89CD-208D9A1E14D2}" type="datetime1">
              <a:rPr lang="en-IN" smtClean="0"/>
              <a:pPr/>
              <a:t>22-10-2024</a:t>
            </a:fld>
            <a:endParaRPr lang="en-IN"/>
          </a:p>
        </p:txBody>
      </p:sp>
      <p:sp>
        <p:nvSpPr>
          <p:cNvPr id="5" name="Footer Placeholder 4"/>
          <p:cNvSpPr>
            <a:spLocks noGrp="1"/>
          </p:cNvSpPr>
          <p:nvPr>
            <p:ph type="ftr" sz="quarter" idx="11"/>
          </p:nvPr>
        </p:nvSpPr>
        <p:spPr/>
        <p:txBody>
          <a:bodyPr/>
          <a:lstStyle/>
          <a:p>
            <a:r>
              <a:rPr lang="en-IN"/>
              <a:t>COA (15B11CI313)</a:t>
            </a:r>
          </a:p>
        </p:txBody>
      </p:sp>
      <p:sp>
        <p:nvSpPr>
          <p:cNvPr id="6" name="Slide Number Placeholder 5"/>
          <p:cNvSpPr>
            <a:spLocks noGrp="1"/>
          </p:cNvSpPr>
          <p:nvPr>
            <p:ph type="sldNum" sz="quarter" idx="12"/>
          </p:nvPr>
        </p:nvSpPr>
        <p:spPr/>
        <p:txBody>
          <a:bodyPr/>
          <a:lstStyle/>
          <a:p>
            <a:fld id="{BFA1677A-9B87-4FD9-88DF-88AEA80B984D}" type="slidenum">
              <a:rPr lang="en-IN" smtClean="0"/>
              <a:pPr/>
              <a:t>‹#›</a:t>
            </a:fld>
            <a:endParaRPr lang="en-IN"/>
          </a:p>
        </p:txBody>
      </p:sp>
      <p:pic>
        <p:nvPicPr>
          <p:cNvPr id="8" name="Picture 7">
            <a:extLst>
              <a:ext uri="{FF2B5EF4-FFF2-40B4-BE49-F238E27FC236}">
                <a16:creationId xmlns:a16="http://schemas.microsoft.com/office/drawing/2014/main" xmlns="" id="{B10DD3E2-F200-7D44-B605-53F40815B1F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850900" cy="10668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B0353-5368-1B48-AE5B-4ACEEE1DA3F0}" type="datetime1">
              <a:rPr lang="en-IN" smtClean="0"/>
              <a:pPr/>
              <a:t>22-10-2024</a:t>
            </a:fld>
            <a:endParaRPr lang="en-IN"/>
          </a:p>
        </p:txBody>
      </p:sp>
      <p:sp>
        <p:nvSpPr>
          <p:cNvPr id="5" name="Footer Placeholder 4"/>
          <p:cNvSpPr>
            <a:spLocks noGrp="1"/>
          </p:cNvSpPr>
          <p:nvPr>
            <p:ph type="ftr" sz="quarter" idx="11"/>
          </p:nvPr>
        </p:nvSpPr>
        <p:spPr/>
        <p:txBody>
          <a:bodyPr/>
          <a:lstStyle/>
          <a:p>
            <a:r>
              <a:rPr lang="en-IN"/>
              <a:t>COA (15B11CI313)</a:t>
            </a:r>
          </a:p>
        </p:txBody>
      </p:sp>
      <p:sp>
        <p:nvSpPr>
          <p:cNvPr id="6" name="Slide Number Placeholder 5"/>
          <p:cNvSpPr>
            <a:spLocks noGrp="1"/>
          </p:cNvSpPr>
          <p:nvPr>
            <p:ph type="sldNum" sz="quarter" idx="12"/>
          </p:nvPr>
        </p:nvSpPr>
        <p:spPr/>
        <p:txBody>
          <a:bodyPr/>
          <a:lstStyle/>
          <a:p>
            <a:fld id="{BFA1677A-9B87-4FD9-88DF-88AEA80B984D}" type="slidenum">
              <a:rPr lang="en-IN" smtClean="0"/>
              <a:pPr/>
              <a:t>‹#›</a:t>
            </a:fld>
            <a:endParaRPr lang="en-IN"/>
          </a:p>
        </p:txBody>
      </p:sp>
      <p:pic>
        <p:nvPicPr>
          <p:cNvPr id="7" name="Picture 6">
            <a:extLst>
              <a:ext uri="{FF2B5EF4-FFF2-40B4-BE49-F238E27FC236}">
                <a16:creationId xmlns:a16="http://schemas.microsoft.com/office/drawing/2014/main" xmlns="" id="{94CCCFDC-DA22-2848-8608-56B756C39C2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850900" cy="10668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C37C8BC-B73B-2B4A-8C2B-788B492B3762}" type="datetime1">
              <a:rPr lang="en-IN" smtClean="0"/>
              <a:pPr/>
              <a:t>22-10-2024</a:t>
            </a:fld>
            <a:endParaRPr lang="en-IN"/>
          </a:p>
        </p:txBody>
      </p:sp>
      <p:sp>
        <p:nvSpPr>
          <p:cNvPr id="6" name="Footer Placeholder 5"/>
          <p:cNvSpPr>
            <a:spLocks noGrp="1"/>
          </p:cNvSpPr>
          <p:nvPr>
            <p:ph type="ftr" sz="quarter" idx="11"/>
          </p:nvPr>
        </p:nvSpPr>
        <p:spPr/>
        <p:txBody>
          <a:bodyPr/>
          <a:lstStyle/>
          <a:p>
            <a:r>
              <a:rPr lang="en-IN"/>
              <a:t>COA (15B11CI313)</a:t>
            </a:r>
          </a:p>
        </p:txBody>
      </p:sp>
      <p:sp>
        <p:nvSpPr>
          <p:cNvPr id="7" name="Slide Number Placeholder 6"/>
          <p:cNvSpPr>
            <a:spLocks noGrp="1"/>
          </p:cNvSpPr>
          <p:nvPr>
            <p:ph type="sldNum" sz="quarter" idx="12"/>
          </p:nvPr>
        </p:nvSpPr>
        <p:spPr/>
        <p:txBody>
          <a:bodyPr/>
          <a:lstStyle/>
          <a:p>
            <a:fld id="{BFA1677A-9B87-4FD9-88DF-88AEA80B984D}" type="slidenum">
              <a:rPr lang="en-IN" smtClean="0"/>
              <a:pPr/>
              <a:t>‹#›</a:t>
            </a:fld>
            <a:endParaRPr lang="en-IN"/>
          </a:p>
        </p:txBody>
      </p:sp>
      <p:pic>
        <p:nvPicPr>
          <p:cNvPr id="8" name="Picture 7">
            <a:extLst>
              <a:ext uri="{FF2B5EF4-FFF2-40B4-BE49-F238E27FC236}">
                <a16:creationId xmlns:a16="http://schemas.microsoft.com/office/drawing/2014/main" xmlns="" id="{FD73416F-B5E3-8740-B15A-2AB3B16D581E}"/>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850900" cy="10668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F47F48D-EFEF-3843-848B-5F54B020FA7C}" type="datetime1">
              <a:rPr lang="en-IN" smtClean="0"/>
              <a:pPr/>
              <a:t>22-10-2024</a:t>
            </a:fld>
            <a:endParaRPr lang="en-IN"/>
          </a:p>
        </p:txBody>
      </p:sp>
      <p:sp>
        <p:nvSpPr>
          <p:cNvPr id="8" name="Footer Placeholder 7"/>
          <p:cNvSpPr>
            <a:spLocks noGrp="1"/>
          </p:cNvSpPr>
          <p:nvPr>
            <p:ph type="ftr" sz="quarter" idx="11"/>
          </p:nvPr>
        </p:nvSpPr>
        <p:spPr/>
        <p:txBody>
          <a:bodyPr/>
          <a:lstStyle/>
          <a:p>
            <a:r>
              <a:rPr lang="en-IN"/>
              <a:t>COA (15B11CI313)</a:t>
            </a:r>
          </a:p>
        </p:txBody>
      </p:sp>
      <p:sp>
        <p:nvSpPr>
          <p:cNvPr id="9" name="Slide Number Placeholder 8"/>
          <p:cNvSpPr>
            <a:spLocks noGrp="1"/>
          </p:cNvSpPr>
          <p:nvPr>
            <p:ph type="sldNum" sz="quarter" idx="12"/>
          </p:nvPr>
        </p:nvSpPr>
        <p:spPr/>
        <p:txBody>
          <a:bodyPr/>
          <a:lstStyle/>
          <a:p>
            <a:fld id="{BFA1677A-9B87-4FD9-88DF-88AEA80B984D}" type="slidenum">
              <a:rPr lang="en-IN" smtClean="0"/>
              <a:pPr/>
              <a:t>‹#›</a:t>
            </a:fld>
            <a:endParaRPr lang="en-IN"/>
          </a:p>
        </p:txBody>
      </p:sp>
      <p:pic>
        <p:nvPicPr>
          <p:cNvPr id="10" name="Picture 9">
            <a:extLst>
              <a:ext uri="{FF2B5EF4-FFF2-40B4-BE49-F238E27FC236}">
                <a16:creationId xmlns:a16="http://schemas.microsoft.com/office/drawing/2014/main" xmlns="" id="{7744E0B2-724A-F745-8AED-E03237A3BD0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850900" cy="10668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B3D698-E5D9-9041-9A98-A6FF6A58D6B7}" type="datetime1">
              <a:rPr lang="en-IN" smtClean="0"/>
              <a:pPr/>
              <a:t>22-10-2024</a:t>
            </a:fld>
            <a:endParaRPr lang="en-IN"/>
          </a:p>
        </p:txBody>
      </p:sp>
      <p:sp>
        <p:nvSpPr>
          <p:cNvPr id="4" name="Footer Placeholder 3"/>
          <p:cNvSpPr>
            <a:spLocks noGrp="1"/>
          </p:cNvSpPr>
          <p:nvPr>
            <p:ph type="ftr" sz="quarter" idx="11"/>
          </p:nvPr>
        </p:nvSpPr>
        <p:spPr/>
        <p:txBody>
          <a:bodyPr/>
          <a:lstStyle/>
          <a:p>
            <a:r>
              <a:rPr lang="en-IN"/>
              <a:t>COA (15B11CI313)</a:t>
            </a:r>
          </a:p>
        </p:txBody>
      </p:sp>
      <p:sp>
        <p:nvSpPr>
          <p:cNvPr id="5" name="Slide Number Placeholder 4"/>
          <p:cNvSpPr>
            <a:spLocks noGrp="1"/>
          </p:cNvSpPr>
          <p:nvPr>
            <p:ph type="sldNum" sz="quarter" idx="12"/>
          </p:nvPr>
        </p:nvSpPr>
        <p:spPr/>
        <p:txBody>
          <a:bodyPr/>
          <a:lstStyle/>
          <a:p>
            <a:fld id="{BFA1677A-9B87-4FD9-88DF-88AEA80B984D}" type="slidenum">
              <a:rPr lang="en-IN" smtClean="0"/>
              <a:pPr/>
              <a:t>‹#›</a:t>
            </a:fld>
            <a:endParaRPr lang="en-IN"/>
          </a:p>
        </p:txBody>
      </p:sp>
      <p:pic>
        <p:nvPicPr>
          <p:cNvPr id="6" name="Picture 5">
            <a:extLst>
              <a:ext uri="{FF2B5EF4-FFF2-40B4-BE49-F238E27FC236}">
                <a16:creationId xmlns:a16="http://schemas.microsoft.com/office/drawing/2014/main" xmlns="" id="{88AD248B-1CCF-9B4C-9F80-3F833BB6B6A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850900" cy="10668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E9281-8400-A846-9524-8EDEAE92E418}" type="datetime1">
              <a:rPr lang="en-IN" smtClean="0"/>
              <a:pPr/>
              <a:t>22-10-2024</a:t>
            </a:fld>
            <a:endParaRPr lang="en-IN"/>
          </a:p>
        </p:txBody>
      </p:sp>
      <p:sp>
        <p:nvSpPr>
          <p:cNvPr id="3" name="Footer Placeholder 2"/>
          <p:cNvSpPr>
            <a:spLocks noGrp="1"/>
          </p:cNvSpPr>
          <p:nvPr>
            <p:ph type="ftr" sz="quarter" idx="11"/>
          </p:nvPr>
        </p:nvSpPr>
        <p:spPr/>
        <p:txBody>
          <a:bodyPr/>
          <a:lstStyle/>
          <a:p>
            <a:r>
              <a:rPr lang="en-IN"/>
              <a:t>COA (15B11CI313)</a:t>
            </a:r>
          </a:p>
        </p:txBody>
      </p:sp>
      <p:sp>
        <p:nvSpPr>
          <p:cNvPr id="4" name="Slide Number Placeholder 3"/>
          <p:cNvSpPr>
            <a:spLocks noGrp="1"/>
          </p:cNvSpPr>
          <p:nvPr>
            <p:ph type="sldNum" sz="quarter" idx="12"/>
          </p:nvPr>
        </p:nvSpPr>
        <p:spPr/>
        <p:txBody>
          <a:bodyPr/>
          <a:lstStyle/>
          <a:p>
            <a:fld id="{BFA1677A-9B87-4FD9-88DF-88AEA80B984D}" type="slidenum">
              <a:rPr lang="en-IN" smtClean="0"/>
              <a:pPr/>
              <a:t>‹#›</a:t>
            </a:fld>
            <a:endParaRPr lang="en-IN"/>
          </a:p>
        </p:txBody>
      </p:sp>
      <p:pic>
        <p:nvPicPr>
          <p:cNvPr id="5" name="Picture 4">
            <a:extLst>
              <a:ext uri="{FF2B5EF4-FFF2-40B4-BE49-F238E27FC236}">
                <a16:creationId xmlns:a16="http://schemas.microsoft.com/office/drawing/2014/main" xmlns="" id="{99E5D5EB-BD9C-3A4C-83A6-59D33AE421F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850900" cy="10668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54A22-9618-2142-AC36-EBDA279C9611}" type="datetime1">
              <a:rPr lang="en-IN" smtClean="0"/>
              <a:pPr/>
              <a:t>22-10-2024</a:t>
            </a:fld>
            <a:endParaRPr lang="en-IN"/>
          </a:p>
        </p:txBody>
      </p:sp>
      <p:sp>
        <p:nvSpPr>
          <p:cNvPr id="6" name="Footer Placeholder 5"/>
          <p:cNvSpPr>
            <a:spLocks noGrp="1"/>
          </p:cNvSpPr>
          <p:nvPr>
            <p:ph type="ftr" sz="quarter" idx="11"/>
          </p:nvPr>
        </p:nvSpPr>
        <p:spPr/>
        <p:txBody>
          <a:bodyPr/>
          <a:lstStyle/>
          <a:p>
            <a:r>
              <a:rPr lang="en-IN"/>
              <a:t>COA (15B11CI313)</a:t>
            </a:r>
          </a:p>
        </p:txBody>
      </p:sp>
      <p:sp>
        <p:nvSpPr>
          <p:cNvPr id="7" name="Slide Number Placeholder 6"/>
          <p:cNvSpPr>
            <a:spLocks noGrp="1"/>
          </p:cNvSpPr>
          <p:nvPr>
            <p:ph type="sldNum" sz="quarter" idx="12"/>
          </p:nvPr>
        </p:nvSpPr>
        <p:spPr/>
        <p:txBody>
          <a:bodyPr/>
          <a:lstStyle/>
          <a:p>
            <a:fld id="{BFA1677A-9B87-4FD9-88DF-88AEA80B984D}" type="slidenum">
              <a:rPr lang="en-IN" smtClean="0"/>
              <a:pPr/>
              <a:t>‹#›</a:t>
            </a:fld>
            <a:endParaRPr lang="en-IN"/>
          </a:p>
        </p:txBody>
      </p:sp>
      <p:pic>
        <p:nvPicPr>
          <p:cNvPr id="8" name="Picture 7">
            <a:extLst>
              <a:ext uri="{FF2B5EF4-FFF2-40B4-BE49-F238E27FC236}">
                <a16:creationId xmlns:a16="http://schemas.microsoft.com/office/drawing/2014/main" xmlns="" id="{E8190386-F5A3-8443-9AD3-0BC72D4C4425}"/>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850900" cy="10668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B59DFF-BB94-2340-8173-976CA62E4E9E}" type="datetime1">
              <a:rPr lang="en-IN" smtClean="0"/>
              <a:pPr/>
              <a:t>22-10-2024</a:t>
            </a:fld>
            <a:endParaRPr lang="en-IN"/>
          </a:p>
        </p:txBody>
      </p:sp>
      <p:sp>
        <p:nvSpPr>
          <p:cNvPr id="6" name="Footer Placeholder 5"/>
          <p:cNvSpPr>
            <a:spLocks noGrp="1"/>
          </p:cNvSpPr>
          <p:nvPr>
            <p:ph type="ftr" sz="quarter" idx="11"/>
          </p:nvPr>
        </p:nvSpPr>
        <p:spPr/>
        <p:txBody>
          <a:bodyPr/>
          <a:lstStyle/>
          <a:p>
            <a:r>
              <a:rPr lang="en-IN"/>
              <a:t>COA (15B11CI313)</a:t>
            </a:r>
          </a:p>
        </p:txBody>
      </p:sp>
      <p:sp>
        <p:nvSpPr>
          <p:cNvPr id="7" name="Slide Number Placeholder 6"/>
          <p:cNvSpPr>
            <a:spLocks noGrp="1"/>
          </p:cNvSpPr>
          <p:nvPr>
            <p:ph type="sldNum" sz="quarter" idx="12"/>
          </p:nvPr>
        </p:nvSpPr>
        <p:spPr/>
        <p:txBody>
          <a:bodyPr/>
          <a:lstStyle/>
          <a:p>
            <a:fld id="{BFA1677A-9B87-4FD9-88DF-88AEA80B984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E960B-86C5-7C49-ACD7-BB55C581F23B}" type="datetime1">
              <a:rPr lang="en-IN" smtClean="0"/>
              <a:pPr/>
              <a:t>22-10-2024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COA (15B11CI313)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1677A-9B87-4FD9-88DF-88AEA80B984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Pipelining: </a:t>
            </a:r>
            <a:r>
              <a:rPr lang="en-US" dirty="0" err="1"/>
              <a:t>Datapath</a:t>
            </a:r>
            <a:r>
              <a:rPr lang="en-US" dirty="0"/>
              <a:t> and Hazards</a:t>
            </a:r>
            <a:endParaRPr lang="en-IN" dirty="0"/>
          </a:p>
        </p:txBody>
      </p:sp>
      <p:sp>
        <p:nvSpPr>
          <p:cNvPr id="4" name="Footer Placeholder 3">
            <a:extLst>
              <a:ext uri="{FF2B5EF4-FFF2-40B4-BE49-F238E27FC236}">
                <a16:creationId xmlns:a16="http://schemas.microsoft.com/office/drawing/2014/main" xmlns="" id="{8F839BD3-CAFA-DC44-84D2-89F52F181A69}"/>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5FBE2B90-9C88-0544-B90F-104DD99211FC}"/>
              </a:ext>
            </a:extLst>
          </p:cNvPr>
          <p:cNvSpPr>
            <a:spLocks noGrp="1"/>
          </p:cNvSpPr>
          <p:nvPr>
            <p:ph type="sldNum" sz="quarter" idx="12"/>
          </p:nvPr>
        </p:nvSpPr>
        <p:spPr/>
        <p:txBody>
          <a:bodyPr/>
          <a:lstStyle/>
          <a:p>
            <a:fld id="{BFA1677A-9B87-4FD9-88DF-88AEA80B984D}" type="slidenum">
              <a:rPr lang="en-IN" smtClean="0"/>
              <a:pPr/>
              <a:t>1</a:t>
            </a:fld>
            <a:endParaRPr lang="en-IN"/>
          </a:p>
        </p:txBody>
      </p:sp>
      <p:sp>
        <p:nvSpPr>
          <p:cNvPr id="6" name="Subtitle 5"/>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228600"/>
            <a:ext cx="9144000" cy="914400"/>
          </a:xfrm>
        </p:spPr>
        <p:txBody>
          <a:bodyPr anchor="ctr">
            <a:normAutofit/>
          </a:bodyPr>
          <a:lstStyle/>
          <a:p>
            <a:r>
              <a:rPr lang="en-US" sz="4000" dirty="0">
                <a:latin typeface="Times New Roman" pitchFamily="18" charset="0"/>
                <a:cs typeface="Times New Roman" pitchFamily="18" charset="0"/>
              </a:rPr>
              <a:t>Performance Measurement</a:t>
            </a:r>
          </a:p>
        </p:txBody>
      </p:sp>
      <p:sp>
        <p:nvSpPr>
          <p:cNvPr id="21507" name="Rectangle 3"/>
          <p:cNvSpPr>
            <a:spLocks noGrp="1" noChangeArrowheads="1"/>
          </p:cNvSpPr>
          <p:nvPr>
            <p:ph type="body" sz="half" idx="4294967295"/>
          </p:nvPr>
        </p:nvSpPr>
        <p:spPr>
          <a:xfrm>
            <a:off x="457200" y="2133600"/>
            <a:ext cx="3352800" cy="1981200"/>
          </a:xfrm>
        </p:spPr>
        <p:txBody>
          <a:bodyPr/>
          <a:lstStyle/>
          <a:p>
            <a:pPr>
              <a:lnSpc>
                <a:spcPct val="90000"/>
              </a:lnSpc>
            </a:pPr>
            <a:r>
              <a:rPr lang="en-US" sz="2400" b="1" i="1" dirty="0">
                <a:latin typeface="Courier New" pitchFamily="49" charset="0"/>
              </a:rPr>
              <a:t>n</a:t>
            </a:r>
            <a:r>
              <a:rPr lang="en-US" sz="2400" b="1" dirty="0">
                <a:latin typeface="Courier New" pitchFamily="49" charset="0"/>
              </a:rPr>
              <a:t>:</a:t>
            </a:r>
            <a:r>
              <a:rPr lang="en-US" sz="2400" b="1" dirty="0"/>
              <a:t>instructions </a:t>
            </a:r>
          </a:p>
          <a:p>
            <a:pPr>
              <a:lnSpc>
                <a:spcPct val="90000"/>
              </a:lnSpc>
            </a:pPr>
            <a:r>
              <a:rPr lang="en-US" sz="2400" b="1" i="1" dirty="0">
                <a:latin typeface="Courier New" pitchFamily="49" charset="0"/>
              </a:rPr>
              <a:t>k</a:t>
            </a:r>
            <a:r>
              <a:rPr lang="en-US" sz="2400" b="1" dirty="0"/>
              <a:t>: stages in pipeline</a:t>
            </a:r>
          </a:p>
          <a:p>
            <a:pPr>
              <a:lnSpc>
                <a:spcPct val="90000"/>
              </a:lnSpc>
            </a:pPr>
            <a:r>
              <a:rPr lang="en-US" sz="2400" b="1" dirty="0">
                <a:latin typeface="Courier New" pitchFamily="49" charset="0"/>
                <a:sym typeface="Symbol" pitchFamily="18" charset="2"/>
              </a:rPr>
              <a:t></a:t>
            </a:r>
            <a:r>
              <a:rPr lang="en-US" sz="2400" b="1" dirty="0"/>
              <a:t>: </a:t>
            </a:r>
            <a:r>
              <a:rPr lang="en-US" sz="2400" b="1" dirty="0" err="1"/>
              <a:t>clockcycle</a:t>
            </a:r>
            <a:endParaRPr lang="en-US" sz="2400" b="1" dirty="0"/>
          </a:p>
          <a:p>
            <a:pPr>
              <a:lnSpc>
                <a:spcPct val="90000"/>
              </a:lnSpc>
            </a:pPr>
            <a:r>
              <a:rPr lang="en-US" sz="2400" b="1" i="1" dirty="0" err="1">
                <a:latin typeface="Courier New" pitchFamily="49" charset="0"/>
              </a:rPr>
              <a:t>T</a:t>
            </a:r>
            <a:r>
              <a:rPr lang="en-US" sz="2400" b="1" i="1" baseline="-25000" dirty="0" err="1">
                <a:latin typeface="Courier New" pitchFamily="49" charset="0"/>
              </a:rPr>
              <a:t>k</a:t>
            </a:r>
            <a:r>
              <a:rPr lang="en-US" sz="2400" b="1" dirty="0"/>
              <a:t>: total time</a:t>
            </a:r>
          </a:p>
        </p:txBody>
      </p:sp>
      <p:graphicFrame>
        <p:nvGraphicFramePr>
          <p:cNvPr id="21508" name="Object 4"/>
          <p:cNvGraphicFramePr>
            <a:graphicFrameLocks noChangeAspect="1"/>
          </p:cNvGraphicFramePr>
          <p:nvPr/>
        </p:nvGraphicFramePr>
        <p:xfrm>
          <a:off x="2743200" y="4038600"/>
          <a:ext cx="3429000" cy="717550"/>
        </p:xfrm>
        <a:graphic>
          <a:graphicData uri="http://schemas.openxmlformats.org/presentationml/2006/ole">
            <p:oleObj spid="_x0000_s3076" name="Equation" r:id="rId4" imgW="1091880" imgH="228600" progId="Equation.3">
              <p:embed/>
            </p:oleObj>
          </a:graphicData>
        </a:graphic>
      </p:graphicFrame>
      <p:graphicFrame>
        <p:nvGraphicFramePr>
          <p:cNvPr id="21509" name="Object 5"/>
          <p:cNvGraphicFramePr>
            <a:graphicFrameLocks noChangeAspect="1"/>
          </p:cNvGraphicFramePr>
          <p:nvPr/>
        </p:nvGraphicFramePr>
        <p:xfrm>
          <a:off x="1066800" y="5181600"/>
          <a:ext cx="4800600" cy="1260475"/>
        </p:xfrm>
        <a:graphic>
          <a:graphicData uri="http://schemas.openxmlformats.org/presentationml/2006/ole">
            <p:oleObj spid="_x0000_s3077" name="Equation" r:id="rId5" imgW="1638000" imgH="431640" progId="Equation.3">
              <p:embed/>
            </p:oleObj>
          </a:graphicData>
        </a:graphic>
      </p:graphicFrame>
      <p:sp>
        <p:nvSpPr>
          <p:cNvPr id="21510" name="Rectangle 6"/>
          <p:cNvSpPr>
            <a:spLocks noChangeArrowheads="1"/>
          </p:cNvSpPr>
          <p:nvPr/>
        </p:nvSpPr>
        <p:spPr bwMode="auto">
          <a:xfrm>
            <a:off x="3962400" y="1981200"/>
            <a:ext cx="4876800" cy="1717393"/>
          </a:xfrm>
          <a:prstGeom prst="rect">
            <a:avLst/>
          </a:prstGeom>
          <a:noFill/>
          <a:ln w="9525">
            <a:noFill/>
            <a:miter lim="800000"/>
            <a:headEnd/>
            <a:tailEnd/>
          </a:ln>
        </p:spPr>
        <p:txBody>
          <a:bodyPr>
            <a:spAutoFit/>
          </a:bodyPr>
          <a:lstStyle/>
          <a:p>
            <a:pPr>
              <a:lnSpc>
                <a:spcPct val="80000"/>
              </a:lnSpc>
              <a:spcBef>
                <a:spcPct val="20000"/>
              </a:spcBef>
            </a:pPr>
            <a:r>
              <a:rPr lang="en-US" sz="2400" b="1" i="1" dirty="0">
                <a:latin typeface="Times New Roman" pitchFamily="18" charset="0"/>
              </a:rPr>
              <a:t>n is equivalent to number of loads in the laundry example</a:t>
            </a:r>
          </a:p>
          <a:p>
            <a:pPr>
              <a:lnSpc>
                <a:spcPct val="80000"/>
              </a:lnSpc>
              <a:spcBef>
                <a:spcPct val="20000"/>
              </a:spcBef>
            </a:pPr>
            <a:r>
              <a:rPr lang="en-US" sz="2400" b="1" i="1" dirty="0">
                <a:latin typeface="Times New Roman" pitchFamily="18" charset="0"/>
              </a:rPr>
              <a:t>k is the stages (washing, drying and folding.</a:t>
            </a:r>
          </a:p>
          <a:p>
            <a:pPr>
              <a:lnSpc>
                <a:spcPct val="80000"/>
              </a:lnSpc>
              <a:spcBef>
                <a:spcPct val="20000"/>
              </a:spcBef>
            </a:pPr>
            <a:r>
              <a:rPr lang="en-US" sz="2400" b="1" dirty="0">
                <a:latin typeface="Courier New" pitchFamily="49" charset="0"/>
                <a:sym typeface="Symbol" pitchFamily="18" charset="2"/>
              </a:rPr>
              <a:t> </a:t>
            </a:r>
            <a:r>
              <a:rPr lang="en-US" sz="2400" b="1" i="1" dirty="0">
                <a:latin typeface="Times New Roman" pitchFamily="18" charset="0"/>
              </a:rPr>
              <a:t>Clock cycle is the slowest task time</a:t>
            </a:r>
          </a:p>
        </p:txBody>
      </p:sp>
      <p:grpSp>
        <p:nvGrpSpPr>
          <p:cNvPr id="2" name="Group 8"/>
          <p:cNvGrpSpPr>
            <a:grpSpLocks/>
          </p:cNvGrpSpPr>
          <p:nvPr/>
        </p:nvGrpSpPr>
        <p:grpSpPr bwMode="auto">
          <a:xfrm>
            <a:off x="6477000" y="4343400"/>
            <a:ext cx="1295400" cy="304800"/>
            <a:chOff x="2736" y="3168"/>
            <a:chExt cx="816" cy="192"/>
          </a:xfrm>
        </p:grpSpPr>
        <p:sp>
          <p:nvSpPr>
            <p:cNvPr id="21512" name="Rectangle 9"/>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1513" name="Oval 10"/>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1514" name="Oval 11"/>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3" name="Group 12"/>
          <p:cNvGrpSpPr>
            <a:grpSpLocks/>
          </p:cNvGrpSpPr>
          <p:nvPr/>
        </p:nvGrpSpPr>
        <p:grpSpPr bwMode="auto">
          <a:xfrm>
            <a:off x="6629400" y="4495800"/>
            <a:ext cx="1295400" cy="304800"/>
            <a:chOff x="2736" y="3168"/>
            <a:chExt cx="816" cy="192"/>
          </a:xfrm>
        </p:grpSpPr>
        <p:sp>
          <p:nvSpPr>
            <p:cNvPr id="21516" name="Rectangle 13"/>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1517" name="Oval 14"/>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1518" name="Oval 15"/>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4" name="Group 16"/>
          <p:cNvGrpSpPr>
            <a:grpSpLocks/>
          </p:cNvGrpSpPr>
          <p:nvPr/>
        </p:nvGrpSpPr>
        <p:grpSpPr bwMode="auto">
          <a:xfrm>
            <a:off x="6781800" y="4648200"/>
            <a:ext cx="1295400" cy="304800"/>
            <a:chOff x="2736" y="3168"/>
            <a:chExt cx="816" cy="192"/>
          </a:xfrm>
        </p:grpSpPr>
        <p:sp>
          <p:nvSpPr>
            <p:cNvPr id="21520" name="Rectangle 17"/>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1521" name="Oval 18"/>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1522" name="Oval 19"/>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5" name="Group 20"/>
          <p:cNvGrpSpPr>
            <a:grpSpLocks/>
          </p:cNvGrpSpPr>
          <p:nvPr/>
        </p:nvGrpSpPr>
        <p:grpSpPr bwMode="auto">
          <a:xfrm>
            <a:off x="6934200" y="4800600"/>
            <a:ext cx="1295400" cy="304800"/>
            <a:chOff x="2736" y="3168"/>
            <a:chExt cx="816" cy="192"/>
          </a:xfrm>
        </p:grpSpPr>
        <p:sp>
          <p:nvSpPr>
            <p:cNvPr id="21524" name="Rectangle 21"/>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1525" name="Oval 22"/>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1526" name="Oval 23"/>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6" name="Group 24"/>
          <p:cNvGrpSpPr>
            <a:grpSpLocks/>
          </p:cNvGrpSpPr>
          <p:nvPr/>
        </p:nvGrpSpPr>
        <p:grpSpPr bwMode="auto">
          <a:xfrm>
            <a:off x="7086600" y="4953000"/>
            <a:ext cx="1295400" cy="304800"/>
            <a:chOff x="2736" y="3168"/>
            <a:chExt cx="816" cy="192"/>
          </a:xfrm>
        </p:grpSpPr>
        <p:sp>
          <p:nvSpPr>
            <p:cNvPr id="21528" name="Rectangle 25"/>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1529" name="Oval 26"/>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1530" name="Oval 27"/>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7" name="Group 28"/>
          <p:cNvGrpSpPr>
            <a:grpSpLocks/>
          </p:cNvGrpSpPr>
          <p:nvPr/>
        </p:nvGrpSpPr>
        <p:grpSpPr bwMode="auto">
          <a:xfrm>
            <a:off x="7239000" y="5105400"/>
            <a:ext cx="1295400" cy="304800"/>
            <a:chOff x="2736" y="3168"/>
            <a:chExt cx="816" cy="192"/>
          </a:xfrm>
        </p:grpSpPr>
        <p:sp>
          <p:nvSpPr>
            <p:cNvPr id="21532" name="Rectangle 29"/>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1533" name="Oval 30"/>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1534" name="Oval 31"/>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sp>
        <p:nvSpPr>
          <p:cNvPr id="21535" name="Line 32"/>
          <p:cNvSpPr>
            <a:spLocks noChangeShapeType="1"/>
          </p:cNvSpPr>
          <p:nvPr/>
        </p:nvSpPr>
        <p:spPr bwMode="auto">
          <a:xfrm>
            <a:off x="7391400" y="5410200"/>
            <a:ext cx="0" cy="381000"/>
          </a:xfrm>
          <a:prstGeom prst="line">
            <a:avLst/>
          </a:prstGeom>
          <a:noFill/>
          <a:ln w="9525">
            <a:solidFill>
              <a:schemeClr val="tx1"/>
            </a:solidFill>
            <a:round/>
            <a:headEnd/>
            <a:tailEnd/>
          </a:ln>
        </p:spPr>
        <p:txBody>
          <a:bodyPr/>
          <a:lstStyle/>
          <a:p>
            <a:endParaRPr lang="en-IN"/>
          </a:p>
        </p:txBody>
      </p:sp>
      <p:sp>
        <p:nvSpPr>
          <p:cNvPr id="21536" name="Line 33"/>
          <p:cNvSpPr>
            <a:spLocks noChangeShapeType="1"/>
          </p:cNvSpPr>
          <p:nvPr/>
        </p:nvSpPr>
        <p:spPr bwMode="auto">
          <a:xfrm>
            <a:off x="7620000" y="5410200"/>
            <a:ext cx="0" cy="381000"/>
          </a:xfrm>
          <a:prstGeom prst="line">
            <a:avLst/>
          </a:prstGeom>
          <a:noFill/>
          <a:ln w="9525">
            <a:solidFill>
              <a:schemeClr val="tx1"/>
            </a:solidFill>
            <a:round/>
            <a:headEnd/>
            <a:tailEnd/>
          </a:ln>
        </p:spPr>
        <p:txBody>
          <a:bodyPr/>
          <a:lstStyle/>
          <a:p>
            <a:endParaRPr lang="en-IN"/>
          </a:p>
        </p:txBody>
      </p:sp>
      <p:sp>
        <p:nvSpPr>
          <p:cNvPr id="21537" name="Line 34"/>
          <p:cNvSpPr>
            <a:spLocks noChangeShapeType="1"/>
          </p:cNvSpPr>
          <p:nvPr/>
        </p:nvSpPr>
        <p:spPr bwMode="auto">
          <a:xfrm>
            <a:off x="7848600" y="5410200"/>
            <a:ext cx="0" cy="381000"/>
          </a:xfrm>
          <a:prstGeom prst="line">
            <a:avLst/>
          </a:prstGeom>
          <a:noFill/>
          <a:ln w="9525">
            <a:solidFill>
              <a:schemeClr val="tx1"/>
            </a:solidFill>
            <a:round/>
            <a:headEnd/>
            <a:tailEnd/>
          </a:ln>
        </p:spPr>
        <p:txBody>
          <a:bodyPr/>
          <a:lstStyle/>
          <a:p>
            <a:endParaRPr lang="en-IN"/>
          </a:p>
        </p:txBody>
      </p:sp>
      <p:sp>
        <p:nvSpPr>
          <p:cNvPr id="21538" name="Line 35"/>
          <p:cNvSpPr>
            <a:spLocks noChangeShapeType="1"/>
          </p:cNvSpPr>
          <p:nvPr/>
        </p:nvSpPr>
        <p:spPr bwMode="auto">
          <a:xfrm>
            <a:off x="8077200" y="5410200"/>
            <a:ext cx="0" cy="381000"/>
          </a:xfrm>
          <a:prstGeom prst="line">
            <a:avLst/>
          </a:prstGeom>
          <a:noFill/>
          <a:ln w="9525">
            <a:solidFill>
              <a:schemeClr val="tx1"/>
            </a:solidFill>
            <a:round/>
            <a:headEnd/>
            <a:tailEnd/>
          </a:ln>
        </p:spPr>
        <p:txBody>
          <a:bodyPr/>
          <a:lstStyle/>
          <a:p>
            <a:endParaRPr lang="en-IN"/>
          </a:p>
        </p:txBody>
      </p:sp>
      <p:sp>
        <p:nvSpPr>
          <p:cNvPr id="21539" name="Line 36"/>
          <p:cNvSpPr>
            <a:spLocks noChangeShapeType="1"/>
          </p:cNvSpPr>
          <p:nvPr/>
        </p:nvSpPr>
        <p:spPr bwMode="auto">
          <a:xfrm>
            <a:off x="8534400" y="5410200"/>
            <a:ext cx="0" cy="381000"/>
          </a:xfrm>
          <a:prstGeom prst="line">
            <a:avLst/>
          </a:prstGeom>
          <a:noFill/>
          <a:ln w="9525">
            <a:solidFill>
              <a:schemeClr val="tx1"/>
            </a:solidFill>
            <a:round/>
            <a:headEnd/>
            <a:tailEnd/>
          </a:ln>
        </p:spPr>
        <p:txBody>
          <a:bodyPr/>
          <a:lstStyle/>
          <a:p>
            <a:endParaRPr lang="en-IN"/>
          </a:p>
        </p:txBody>
      </p:sp>
      <p:sp>
        <p:nvSpPr>
          <p:cNvPr id="21540" name="Line 37"/>
          <p:cNvSpPr>
            <a:spLocks noChangeShapeType="1"/>
          </p:cNvSpPr>
          <p:nvPr/>
        </p:nvSpPr>
        <p:spPr bwMode="auto">
          <a:xfrm>
            <a:off x="8305800" y="5410200"/>
            <a:ext cx="0" cy="381000"/>
          </a:xfrm>
          <a:prstGeom prst="line">
            <a:avLst/>
          </a:prstGeom>
          <a:noFill/>
          <a:ln w="9525">
            <a:solidFill>
              <a:schemeClr val="tx1"/>
            </a:solidFill>
            <a:round/>
            <a:headEnd/>
            <a:tailEnd/>
          </a:ln>
        </p:spPr>
        <p:txBody>
          <a:bodyPr/>
          <a:lstStyle/>
          <a:p>
            <a:endParaRPr lang="en-IN"/>
          </a:p>
        </p:txBody>
      </p:sp>
      <p:sp>
        <p:nvSpPr>
          <p:cNvPr id="21541" name="Line 38"/>
          <p:cNvSpPr>
            <a:spLocks noChangeShapeType="1"/>
          </p:cNvSpPr>
          <p:nvPr/>
        </p:nvSpPr>
        <p:spPr bwMode="auto">
          <a:xfrm>
            <a:off x="6553200" y="4648200"/>
            <a:ext cx="0" cy="381000"/>
          </a:xfrm>
          <a:prstGeom prst="line">
            <a:avLst/>
          </a:prstGeom>
          <a:noFill/>
          <a:ln w="9525">
            <a:solidFill>
              <a:schemeClr val="tx1"/>
            </a:solidFill>
            <a:round/>
            <a:headEnd/>
            <a:tailEnd/>
          </a:ln>
        </p:spPr>
        <p:txBody>
          <a:bodyPr/>
          <a:lstStyle/>
          <a:p>
            <a:endParaRPr lang="en-IN"/>
          </a:p>
        </p:txBody>
      </p:sp>
      <p:sp>
        <p:nvSpPr>
          <p:cNvPr id="21542" name="Line 39"/>
          <p:cNvSpPr>
            <a:spLocks noChangeShapeType="1"/>
          </p:cNvSpPr>
          <p:nvPr/>
        </p:nvSpPr>
        <p:spPr bwMode="auto">
          <a:xfrm>
            <a:off x="7086600" y="5486400"/>
            <a:ext cx="228600" cy="228600"/>
          </a:xfrm>
          <a:prstGeom prst="line">
            <a:avLst/>
          </a:prstGeom>
          <a:noFill/>
          <a:ln w="9525">
            <a:solidFill>
              <a:schemeClr val="tx1"/>
            </a:solidFill>
            <a:round/>
            <a:headEnd/>
            <a:tailEnd type="triangle" w="med" len="med"/>
          </a:ln>
        </p:spPr>
        <p:txBody>
          <a:bodyPr/>
          <a:lstStyle/>
          <a:p>
            <a:endParaRPr lang="en-IN"/>
          </a:p>
        </p:txBody>
      </p:sp>
      <p:sp>
        <p:nvSpPr>
          <p:cNvPr id="21543" name="Line 40"/>
          <p:cNvSpPr>
            <a:spLocks noChangeShapeType="1"/>
          </p:cNvSpPr>
          <p:nvPr/>
        </p:nvSpPr>
        <p:spPr bwMode="auto">
          <a:xfrm flipH="1" flipV="1">
            <a:off x="6553200" y="5029200"/>
            <a:ext cx="228600" cy="228600"/>
          </a:xfrm>
          <a:prstGeom prst="line">
            <a:avLst/>
          </a:prstGeom>
          <a:noFill/>
          <a:ln w="9525">
            <a:solidFill>
              <a:schemeClr val="tx1"/>
            </a:solidFill>
            <a:round/>
            <a:headEnd/>
            <a:tailEnd type="triangle" w="med" len="med"/>
          </a:ln>
        </p:spPr>
        <p:txBody>
          <a:bodyPr/>
          <a:lstStyle/>
          <a:p>
            <a:endParaRPr lang="en-IN"/>
          </a:p>
        </p:txBody>
      </p:sp>
      <p:sp>
        <p:nvSpPr>
          <p:cNvPr id="21544" name="Rectangle 41"/>
          <p:cNvSpPr>
            <a:spLocks noChangeArrowheads="1"/>
          </p:cNvSpPr>
          <p:nvPr/>
        </p:nvSpPr>
        <p:spPr bwMode="auto">
          <a:xfrm>
            <a:off x="6705600" y="5105400"/>
            <a:ext cx="354013" cy="457200"/>
          </a:xfrm>
          <a:prstGeom prst="rect">
            <a:avLst/>
          </a:prstGeom>
          <a:noFill/>
          <a:ln w="9525">
            <a:noFill/>
            <a:miter lim="800000"/>
            <a:headEnd/>
            <a:tailEnd/>
          </a:ln>
        </p:spPr>
        <p:txBody>
          <a:bodyPr wrap="none">
            <a:spAutoFit/>
          </a:bodyPr>
          <a:lstStyle/>
          <a:p>
            <a:r>
              <a:rPr lang="en-US" sz="2400" b="1" i="1">
                <a:latin typeface="Times New Roman" pitchFamily="18" charset="0"/>
              </a:rPr>
              <a:t>n</a:t>
            </a:r>
          </a:p>
        </p:txBody>
      </p:sp>
      <p:sp>
        <p:nvSpPr>
          <p:cNvPr id="21545" name="Rectangle 42"/>
          <p:cNvSpPr>
            <a:spLocks noChangeArrowheads="1"/>
          </p:cNvSpPr>
          <p:nvPr/>
        </p:nvSpPr>
        <p:spPr bwMode="auto">
          <a:xfrm>
            <a:off x="7772400" y="5867400"/>
            <a:ext cx="336550" cy="457200"/>
          </a:xfrm>
          <a:prstGeom prst="rect">
            <a:avLst/>
          </a:prstGeom>
          <a:noFill/>
          <a:ln w="9525">
            <a:noFill/>
            <a:miter lim="800000"/>
            <a:headEnd/>
            <a:tailEnd/>
          </a:ln>
        </p:spPr>
        <p:txBody>
          <a:bodyPr wrap="none">
            <a:spAutoFit/>
          </a:bodyPr>
          <a:lstStyle/>
          <a:p>
            <a:r>
              <a:rPr lang="en-US" sz="2400" b="1" i="1">
                <a:latin typeface="Times New Roman" pitchFamily="18" charset="0"/>
              </a:rPr>
              <a:t>k</a:t>
            </a:r>
          </a:p>
        </p:txBody>
      </p:sp>
      <p:sp>
        <p:nvSpPr>
          <p:cNvPr id="8" name="Footer Placeholder 7">
            <a:extLst>
              <a:ext uri="{FF2B5EF4-FFF2-40B4-BE49-F238E27FC236}">
                <a16:creationId xmlns:a16="http://schemas.microsoft.com/office/drawing/2014/main" xmlns="" id="{C8A098AA-AA05-5D44-88D1-711C85849B5E}"/>
              </a:ext>
            </a:extLst>
          </p:cNvPr>
          <p:cNvSpPr>
            <a:spLocks noGrp="1"/>
          </p:cNvSpPr>
          <p:nvPr>
            <p:ph type="ftr" sz="quarter" idx="11"/>
          </p:nvPr>
        </p:nvSpPr>
        <p:spPr/>
        <p:txBody>
          <a:bodyPr/>
          <a:lstStyle/>
          <a:p>
            <a:r>
              <a:rPr lang="en-IN"/>
              <a:t>COA (15B11CI313)</a:t>
            </a:r>
          </a:p>
        </p:txBody>
      </p:sp>
      <p:sp>
        <p:nvSpPr>
          <p:cNvPr id="9" name="Slide Number Placeholder 8">
            <a:extLst>
              <a:ext uri="{FF2B5EF4-FFF2-40B4-BE49-F238E27FC236}">
                <a16:creationId xmlns:a16="http://schemas.microsoft.com/office/drawing/2014/main" xmlns="" id="{21DF6EC5-6F9A-9A4E-9C4B-2A6B409000FC}"/>
              </a:ext>
            </a:extLst>
          </p:cNvPr>
          <p:cNvSpPr>
            <a:spLocks noGrp="1"/>
          </p:cNvSpPr>
          <p:nvPr>
            <p:ph type="sldNum" sz="quarter" idx="12"/>
          </p:nvPr>
        </p:nvSpPr>
        <p:spPr/>
        <p:txBody>
          <a:bodyPr/>
          <a:lstStyle/>
          <a:p>
            <a:fld id="{BFA1677A-9B87-4FD9-88DF-88AEA80B984D}"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buNone/>
            </a:pPr>
            <a:endParaRPr lang="en-IN" dirty="0"/>
          </a:p>
          <a:p>
            <a:pPr algn="ctr">
              <a:buNone/>
            </a:pPr>
            <a:endParaRPr lang="en-IN" dirty="0"/>
          </a:p>
          <a:p>
            <a:pPr algn="ctr">
              <a:buNone/>
            </a:pPr>
            <a:endParaRPr lang="en-IN" dirty="0"/>
          </a:p>
          <a:p>
            <a:pPr algn="ctr">
              <a:buNone/>
            </a:pPr>
            <a:r>
              <a:rPr lang="en-IN" dirty="0"/>
              <a:t>Pipeline </a:t>
            </a:r>
            <a:r>
              <a:rPr lang="en-IN" dirty="0" err="1"/>
              <a:t>Datapath</a:t>
            </a:r>
            <a:r>
              <a:rPr lang="en-IN" dirty="0"/>
              <a:t> for MIPS Instruction</a:t>
            </a:r>
          </a:p>
        </p:txBody>
      </p:sp>
      <p:sp>
        <p:nvSpPr>
          <p:cNvPr id="4" name="Footer Placeholder 3">
            <a:extLst>
              <a:ext uri="{FF2B5EF4-FFF2-40B4-BE49-F238E27FC236}">
                <a16:creationId xmlns:a16="http://schemas.microsoft.com/office/drawing/2014/main" xmlns="" id="{4B86FA70-DF36-AD45-9EB1-6063C0F65F7B}"/>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1E1C014C-853D-DF41-854B-CFCB7DF3936C}"/>
              </a:ext>
            </a:extLst>
          </p:cNvPr>
          <p:cNvSpPr>
            <a:spLocks noGrp="1"/>
          </p:cNvSpPr>
          <p:nvPr>
            <p:ph type="sldNum" sz="quarter" idx="12"/>
          </p:nvPr>
        </p:nvSpPr>
        <p:spPr/>
        <p:txBody>
          <a:bodyPr/>
          <a:lstStyle/>
          <a:p>
            <a:fld id="{BFA1677A-9B87-4FD9-88DF-88AEA80B984D}"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a:bodyPr>
          <a:lstStyle/>
          <a:p>
            <a:r>
              <a:rPr lang="en-IN" sz="2400" dirty="0">
                <a:latin typeface="Times New Roman" pitchFamily="18" charset="0"/>
                <a:cs typeface="Times New Roman" pitchFamily="18" charset="0"/>
              </a:rPr>
              <a:t>Time Taken by each MIPS Instruction: Sequential Vs Pipeline Execution</a:t>
            </a:r>
          </a:p>
        </p:txBody>
      </p:sp>
      <p:pic>
        <p:nvPicPr>
          <p:cNvPr id="2050" name="Picture 2"/>
          <p:cNvPicPr>
            <a:picLocks noChangeAspect="1" noChangeArrowheads="1"/>
          </p:cNvPicPr>
          <p:nvPr/>
        </p:nvPicPr>
        <p:blipFill>
          <a:blip r:embed="rId2" cstate="print"/>
          <a:srcRect b="82222"/>
          <a:stretch>
            <a:fillRect/>
          </a:stretch>
        </p:blipFill>
        <p:spPr bwMode="auto">
          <a:xfrm>
            <a:off x="0" y="1295400"/>
            <a:ext cx="9144000" cy="1752600"/>
          </a:xfrm>
          <a:prstGeom prst="rect">
            <a:avLst/>
          </a:prstGeom>
          <a:noFill/>
          <a:ln w="9525">
            <a:noFill/>
            <a:miter lim="800000"/>
            <a:headEnd/>
            <a:tailEnd/>
          </a:ln>
          <a:effectLst/>
        </p:spPr>
      </p:pic>
      <p:pic>
        <p:nvPicPr>
          <p:cNvPr id="5" name="Picture 2"/>
          <p:cNvPicPr>
            <a:picLocks noGrp="1" noChangeAspect="1" noChangeArrowheads="1"/>
          </p:cNvPicPr>
          <p:nvPr>
            <p:ph idx="1"/>
          </p:nvPr>
        </p:nvPicPr>
        <p:blipFill>
          <a:blip r:embed="rId2" cstate="print"/>
          <a:srcRect t="28889" b="11111"/>
          <a:stretch>
            <a:fillRect/>
          </a:stretch>
        </p:blipFill>
        <p:spPr bwMode="auto">
          <a:xfrm>
            <a:off x="533400" y="3126105"/>
            <a:ext cx="7772400" cy="3731895"/>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xmlns="" id="{83B148E9-D94F-6448-AC6F-E232C343C96B}"/>
              </a:ext>
            </a:extLst>
          </p:cNvPr>
          <p:cNvSpPr>
            <a:spLocks noGrp="1"/>
          </p:cNvSpPr>
          <p:nvPr>
            <p:ph type="ftr" sz="quarter" idx="11"/>
          </p:nvPr>
        </p:nvSpPr>
        <p:spPr/>
        <p:txBody>
          <a:bodyPr/>
          <a:lstStyle/>
          <a:p>
            <a:r>
              <a:rPr lang="en-IN"/>
              <a:t>COA (15B11CI313)</a:t>
            </a:r>
          </a:p>
        </p:txBody>
      </p:sp>
      <p:sp>
        <p:nvSpPr>
          <p:cNvPr id="4" name="Slide Number Placeholder 3">
            <a:extLst>
              <a:ext uri="{FF2B5EF4-FFF2-40B4-BE49-F238E27FC236}">
                <a16:creationId xmlns:a16="http://schemas.microsoft.com/office/drawing/2014/main" xmlns="" id="{AEAC2944-5F70-4845-A1AF-91045DD9406E}"/>
              </a:ext>
            </a:extLst>
          </p:cNvPr>
          <p:cNvSpPr>
            <a:spLocks noGrp="1"/>
          </p:cNvSpPr>
          <p:nvPr>
            <p:ph type="sldNum" sz="quarter" idx="12"/>
          </p:nvPr>
        </p:nvSpPr>
        <p:spPr/>
        <p:txBody>
          <a:bodyPr/>
          <a:lstStyle/>
          <a:p>
            <a:fld id="{BFA1677A-9B87-4FD9-88DF-88AEA80B984D}"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Representation of ILP</a:t>
            </a:r>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cstate="print"/>
          <a:srcRect b="61111"/>
          <a:stretch>
            <a:fillRect/>
          </a:stretch>
        </p:blipFill>
        <p:spPr bwMode="auto">
          <a:xfrm>
            <a:off x="0" y="1524000"/>
            <a:ext cx="9143999" cy="26670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E72F9BD9-158A-3D45-A51B-2BED18C9F3A3}"/>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3B8C8D8D-8095-334C-8DF1-2E4F7624BA6F}"/>
              </a:ext>
            </a:extLst>
          </p:cNvPr>
          <p:cNvSpPr>
            <a:spLocks noGrp="1"/>
          </p:cNvSpPr>
          <p:nvPr>
            <p:ph type="sldNum" sz="quarter" idx="12"/>
          </p:nvPr>
        </p:nvSpPr>
        <p:spPr/>
        <p:txBody>
          <a:bodyPr/>
          <a:lstStyle/>
          <a:p>
            <a:fld id="{BFA1677A-9B87-4FD9-88DF-88AEA80B984D}"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sz="4000" dirty="0">
                <a:latin typeface="Times New Roman" pitchFamily="18" charset="0"/>
                <a:cs typeface="Times New Roman" pitchFamily="18" charset="0"/>
              </a:rPr>
              <a:t>Single Cycle Non Pipeline </a:t>
            </a:r>
            <a:r>
              <a:rPr lang="en-IN" sz="4000" dirty="0" err="1">
                <a:latin typeface="Times New Roman" pitchFamily="18" charset="0"/>
                <a:cs typeface="Times New Roman" pitchFamily="18" charset="0"/>
              </a:rPr>
              <a:t>Datapath</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cstate="print"/>
          <a:srcRect b="12222"/>
          <a:stretch>
            <a:fillRect/>
          </a:stretch>
        </p:blipFill>
        <p:spPr bwMode="auto">
          <a:xfrm>
            <a:off x="14288" y="914400"/>
            <a:ext cx="9115425" cy="60198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448BD033-8026-5848-9879-EE6E0E575209}"/>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8212085B-FDB3-0E42-8A4D-5C9A04297AED}"/>
              </a:ext>
            </a:extLst>
          </p:cNvPr>
          <p:cNvSpPr>
            <a:spLocks noGrp="1"/>
          </p:cNvSpPr>
          <p:nvPr>
            <p:ph type="sldNum" sz="quarter" idx="12"/>
          </p:nvPr>
        </p:nvSpPr>
        <p:spPr/>
        <p:txBody>
          <a:bodyPr/>
          <a:lstStyle/>
          <a:p>
            <a:fld id="{BFA1677A-9B87-4FD9-88DF-88AEA80B984D}"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2800" dirty="0">
                <a:latin typeface="Times New Roman" pitchFamily="18" charset="0"/>
                <a:cs typeface="Times New Roman" pitchFamily="18" charset="0"/>
              </a:rPr>
              <a:t>Instruction Execution in Single Cycle </a:t>
            </a:r>
            <a:r>
              <a:rPr lang="en-IN" sz="2800" dirty="0" err="1">
                <a:latin typeface="Times New Roman" pitchFamily="18" charset="0"/>
                <a:cs typeface="Times New Roman" pitchFamily="18" charset="0"/>
              </a:rPr>
              <a:t>Datapath</a:t>
            </a:r>
            <a:r>
              <a:rPr lang="en-IN" sz="2800" dirty="0">
                <a:latin typeface="Times New Roman" pitchFamily="18" charset="0"/>
                <a:cs typeface="Times New Roman" pitchFamily="18" charset="0"/>
              </a:rPr>
              <a:t> Assuming Pipelining</a:t>
            </a:r>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cstate="print"/>
          <a:srcRect b="38356"/>
          <a:stretch>
            <a:fillRect/>
          </a:stretch>
        </p:blipFill>
        <p:spPr bwMode="auto">
          <a:xfrm>
            <a:off x="0" y="1676400"/>
            <a:ext cx="9143999" cy="34290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421AE432-7BBB-C04F-A090-4E98651618BC}"/>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701917DC-284E-3649-B278-5CB6250E4381}"/>
              </a:ext>
            </a:extLst>
          </p:cNvPr>
          <p:cNvSpPr>
            <a:spLocks noGrp="1"/>
          </p:cNvSpPr>
          <p:nvPr>
            <p:ph type="sldNum" sz="quarter" idx="12"/>
          </p:nvPr>
        </p:nvSpPr>
        <p:spPr/>
        <p:txBody>
          <a:bodyPr/>
          <a:lstStyle/>
          <a:p>
            <a:fld id="{BFA1677A-9B87-4FD9-88DF-88AEA80B984D}"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a:bodyPr>
          <a:lstStyle/>
          <a:p>
            <a:r>
              <a:rPr lang="en-IN" sz="2800" dirty="0">
                <a:latin typeface="Times New Roman" pitchFamily="18" charset="0"/>
                <a:cs typeface="Times New Roman" pitchFamily="18" charset="0"/>
              </a:rPr>
              <a:t>Pipeline Version of Single Cycle </a:t>
            </a:r>
            <a:r>
              <a:rPr lang="en-IN" sz="2800" dirty="0" err="1">
                <a:latin typeface="Times New Roman" pitchFamily="18" charset="0"/>
                <a:cs typeface="Times New Roman" pitchFamily="18" charset="0"/>
              </a:rPr>
              <a:t>Datapath</a:t>
            </a:r>
            <a:r>
              <a:rPr lang="en-IN" sz="2800" dirty="0">
                <a:latin typeface="Times New Roman" pitchFamily="18" charset="0"/>
                <a:cs typeface="Times New Roman" pitchFamily="18" charset="0"/>
              </a:rPr>
              <a:t> for MIPS</a:t>
            </a:r>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cstate="print"/>
          <a:srcRect b="22059"/>
          <a:stretch>
            <a:fillRect/>
          </a:stretch>
        </p:blipFill>
        <p:spPr bwMode="auto">
          <a:xfrm>
            <a:off x="152400" y="1371600"/>
            <a:ext cx="8686801" cy="48006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C8247BA3-872B-2B47-9916-79E28ACD81F8}"/>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DD50EC77-9CCE-A648-98DE-832237DF8076}"/>
              </a:ext>
            </a:extLst>
          </p:cNvPr>
          <p:cNvSpPr>
            <a:spLocks noGrp="1"/>
          </p:cNvSpPr>
          <p:nvPr>
            <p:ph type="sldNum" sz="quarter" idx="12"/>
          </p:nvPr>
        </p:nvSpPr>
        <p:spPr/>
        <p:txBody>
          <a:bodyPr/>
          <a:lstStyle/>
          <a:p>
            <a:fld id="{BFA1677A-9B87-4FD9-88DF-88AEA80B984D}"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Pipeline Control Issues and Hardware</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t>Here, the following stages perform work as specified: </a:t>
            </a:r>
          </a:p>
          <a:p>
            <a:pPr algn="just"/>
            <a:r>
              <a:rPr lang="en-IN" b="1" i="1" dirty="0"/>
              <a:t>IF/ID</a:t>
            </a:r>
            <a:r>
              <a:rPr lang="en-IN" dirty="0"/>
              <a:t>: Initializes control by passing the </a:t>
            </a:r>
            <a:r>
              <a:rPr lang="en-IN" i="1" dirty="0" err="1"/>
              <a:t>rs</a:t>
            </a:r>
            <a:r>
              <a:rPr lang="en-IN" dirty="0"/>
              <a:t>, </a:t>
            </a:r>
            <a:r>
              <a:rPr lang="en-IN" i="1" dirty="0"/>
              <a:t>rd</a:t>
            </a:r>
            <a:r>
              <a:rPr lang="en-IN" dirty="0"/>
              <a:t>, and </a:t>
            </a:r>
            <a:r>
              <a:rPr lang="en-IN" i="1" dirty="0" err="1"/>
              <a:t>rt</a:t>
            </a:r>
            <a:r>
              <a:rPr lang="en-IN" dirty="0"/>
              <a:t> fields of the instruction, together with the </a:t>
            </a:r>
            <a:r>
              <a:rPr lang="en-IN" dirty="0" err="1"/>
              <a:t>opcode</a:t>
            </a:r>
            <a:r>
              <a:rPr lang="en-IN" dirty="0"/>
              <a:t> and </a:t>
            </a:r>
            <a:r>
              <a:rPr lang="en-IN" i="1" dirty="0" err="1"/>
              <a:t>funct</a:t>
            </a:r>
            <a:r>
              <a:rPr lang="en-IN" dirty="0"/>
              <a:t> fields, to the control circuitry. </a:t>
            </a:r>
          </a:p>
          <a:p>
            <a:pPr algn="just"/>
            <a:r>
              <a:rPr lang="en-IN" b="1" i="1" dirty="0"/>
              <a:t>ID/EX</a:t>
            </a:r>
            <a:r>
              <a:rPr lang="en-IN" dirty="0"/>
              <a:t>: Buffers control for the EX, MEM, and WB stages, while executing control for the EX stage. Control decides what operands will be input to the ALU, what ALU operation will be performed, and whether or not a branch is to be taken based on the ALU Zero output. </a:t>
            </a:r>
          </a:p>
          <a:p>
            <a:pPr algn="just"/>
            <a:r>
              <a:rPr lang="en-IN" b="1" i="1" dirty="0"/>
              <a:t>EX/MEM</a:t>
            </a:r>
            <a:r>
              <a:rPr lang="en-IN" dirty="0"/>
              <a:t>: Buffers control for the MEM and WB stages, while executing control for the MEM stage. The control lines are set for memory read or write, as well as for data selection for memory write. This stage of control also contains the branch control logic. </a:t>
            </a:r>
          </a:p>
          <a:p>
            <a:pPr algn="just"/>
            <a:r>
              <a:rPr lang="en-IN" b="1" i="1" dirty="0"/>
              <a:t>MEM/WB</a:t>
            </a:r>
            <a:r>
              <a:rPr lang="en-IN" dirty="0"/>
              <a:t>: Buffers and executes control for the WB stage, and selects the value to be written into the register file. </a:t>
            </a:r>
          </a:p>
          <a:p>
            <a:pPr algn="just"/>
            <a:endParaRPr lang="en-IN" dirty="0"/>
          </a:p>
        </p:txBody>
      </p:sp>
      <p:sp>
        <p:nvSpPr>
          <p:cNvPr id="4" name="Footer Placeholder 3">
            <a:extLst>
              <a:ext uri="{FF2B5EF4-FFF2-40B4-BE49-F238E27FC236}">
                <a16:creationId xmlns:a16="http://schemas.microsoft.com/office/drawing/2014/main" xmlns="" id="{0530528B-9981-F845-86ED-D99C076D2799}"/>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0A5E122B-C755-4F42-945D-6E42302AA705}"/>
              </a:ext>
            </a:extLst>
          </p:cNvPr>
          <p:cNvSpPr>
            <a:spLocks noGrp="1"/>
          </p:cNvSpPr>
          <p:nvPr>
            <p:ph type="sldNum" sz="quarter" idx="12"/>
          </p:nvPr>
        </p:nvSpPr>
        <p:spPr/>
        <p:txBody>
          <a:bodyPr/>
          <a:lstStyle/>
          <a:p>
            <a:fld id="{BFA1677A-9B87-4FD9-88DF-88AEA80B984D}"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amarjeet.kaur\Desktop\Figure5.5-PipelineControl.gif"/>
          <p:cNvPicPr>
            <a:picLocks noChangeAspect="1" noChangeArrowheads="1"/>
          </p:cNvPicPr>
          <p:nvPr/>
        </p:nvPicPr>
        <p:blipFill>
          <a:blip r:embed="rId2" cstate="print"/>
          <a:srcRect/>
          <a:stretch>
            <a:fillRect/>
          </a:stretch>
        </p:blipFill>
        <p:spPr bwMode="auto">
          <a:xfrm>
            <a:off x="990600" y="1524000"/>
            <a:ext cx="7229778" cy="4267200"/>
          </a:xfrm>
          <a:prstGeom prst="rect">
            <a:avLst/>
          </a:prstGeom>
          <a:noFill/>
        </p:spPr>
      </p:pic>
      <p:sp>
        <p:nvSpPr>
          <p:cNvPr id="2" name="Footer Placeholder 1">
            <a:extLst>
              <a:ext uri="{FF2B5EF4-FFF2-40B4-BE49-F238E27FC236}">
                <a16:creationId xmlns:a16="http://schemas.microsoft.com/office/drawing/2014/main" xmlns="" id="{97375B09-E04B-464B-9D5B-C2BFD0406A60}"/>
              </a:ext>
            </a:extLst>
          </p:cNvPr>
          <p:cNvSpPr>
            <a:spLocks noGrp="1"/>
          </p:cNvSpPr>
          <p:nvPr>
            <p:ph type="ftr" sz="quarter" idx="11"/>
          </p:nvPr>
        </p:nvSpPr>
        <p:spPr/>
        <p:txBody>
          <a:bodyPr/>
          <a:lstStyle/>
          <a:p>
            <a:r>
              <a:rPr lang="en-IN"/>
              <a:t>COA (15B11CI313)</a:t>
            </a:r>
          </a:p>
        </p:txBody>
      </p:sp>
      <p:sp>
        <p:nvSpPr>
          <p:cNvPr id="3" name="Slide Number Placeholder 2">
            <a:extLst>
              <a:ext uri="{FF2B5EF4-FFF2-40B4-BE49-F238E27FC236}">
                <a16:creationId xmlns:a16="http://schemas.microsoft.com/office/drawing/2014/main" xmlns="" id="{C3EA51C2-D141-0D44-AB1B-2B3BE141095E}"/>
              </a:ext>
            </a:extLst>
          </p:cNvPr>
          <p:cNvSpPr>
            <a:spLocks noGrp="1"/>
          </p:cNvSpPr>
          <p:nvPr>
            <p:ph type="sldNum" sz="quarter" idx="12"/>
          </p:nvPr>
        </p:nvSpPr>
        <p:spPr/>
        <p:txBody>
          <a:bodyPr/>
          <a:lstStyle/>
          <a:p>
            <a:fld id="{BFA1677A-9B87-4FD9-88DF-88AEA80B984D}"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5" descr="C:\Users\amarjeet.kaur\Desktop\Figure5.6-PipelineControlLines.gif"/>
          <p:cNvPicPr>
            <a:picLocks noChangeAspect="1" noChangeArrowheads="1"/>
          </p:cNvPicPr>
          <p:nvPr/>
        </p:nvPicPr>
        <p:blipFill>
          <a:blip r:embed="rId2" cstate="print"/>
          <a:srcRect/>
          <a:stretch>
            <a:fillRect/>
          </a:stretch>
        </p:blipFill>
        <p:spPr bwMode="auto">
          <a:xfrm>
            <a:off x="299708" y="252801"/>
            <a:ext cx="8615691" cy="6300399"/>
          </a:xfrm>
          <a:prstGeom prst="rect">
            <a:avLst/>
          </a:prstGeom>
          <a:noFill/>
        </p:spPr>
      </p:pic>
      <p:sp>
        <p:nvSpPr>
          <p:cNvPr id="5" name="Footer Placeholder 4">
            <a:extLst>
              <a:ext uri="{FF2B5EF4-FFF2-40B4-BE49-F238E27FC236}">
                <a16:creationId xmlns:a16="http://schemas.microsoft.com/office/drawing/2014/main" xmlns="" id="{B182D836-D449-9C4E-A4A0-DE2102581DBD}"/>
              </a:ext>
            </a:extLst>
          </p:cNvPr>
          <p:cNvSpPr>
            <a:spLocks noGrp="1"/>
          </p:cNvSpPr>
          <p:nvPr>
            <p:ph type="ftr" sz="quarter" idx="11"/>
          </p:nvPr>
        </p:nvSpPr>
        <p:spPr/>
        <p:txBody>
          <a:bodyPr/>
          <a:lstStyle/>
          <a:p>
            <a:r>
              <a:rPr lang="en-IN"/>
              <a:t>COA (15B11CI313)</a:t>
            </a:r>
          </a:p>
        </p:txBody>
      </p:sp>
      <p:sp>
        <p:nvSpPr>
          <p:cNvPr id="6" name="Slide Number Placeholder 5">
            <a:extLst>
              <a:ext uri="{FF2B5EF4-FFF2-40B4-BE49-F238E27FC236}">
                <a16:creationId xmlns:a16="http://schemas.microsoft.com/office/drawing/2014/main" xmlns="" id="{73C5F3D8-2E0C-E948-83CE-B2E79C45F490}"/>
              </a:ext>
            </a:extLst>
          </p:cNvPr>
          <p:cNvSpPr>
            <a:spLocks noGrp="1"/>
          </p:cNvSpPr>
          <p:nvPr>
            <p:ph type="sldNum" sz="quarter" idx="12"/>
          </p:nvPr>
        </p:nvSpPr>
        <p:spPr/>
        <p:txBody>
          <a:bodyPr/>
          <a:lstStyle/>
          <a:p>
            <a:fld id="{BFA1677A-9B87-4FD9-88DF-88AEA80B984D}"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fontScale="90000"/>
          </a:bodyPr>
          <a:lstStyle/>
          <a:p>
            <a:r>
              <a:rPr lang="en-IN"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228600" y="762000"/>
            <a:ext cx="8382000" cy="5715000"/>
          </a:xfrm>
        </p:spPr>
        <p:txBody>
          <a:bodyPr>
            <a:noAutofit/>
          </a:bodyPr>
          <a:lstStyle/>
          <a:p>
            <a:pPr marL="0" indent="0" algn="just">
              <a:lnSpc>
                <a:spcPct val="120000"/>
              </a:lnSpc>
              <a:spcBef>
                <a:spcPts val="0"/>
              </a:spcBef>
              <a:spcAft>
                <a:spcPts val="600"/>
              </a:spcAft>
            </a:pPr>
            <a:r>
              <a:rPr lang="en-IN" sz="2000" dirty="0">
                <a:latin typeface="Times New Roman" pitchFamily="18" charset="0"/>
                <a:cs typeface="Times New Roman" pitchFamily="18" charset="0"/>
              </a:rPr>
              <a:t>The performance of a Single CPU can be increased by :</a:t>
            </a:r>
          </a:p>
          <a:p>
            <a:pPr marL="400050" lvl="1" indent="0" algn="just">
              <a:lnSpc>
                <a:spcPct val="120000"/>
              </a:lnSpc>
              <a:spcBef>
                <a:spcPts val="0"/>
              </a:spcBef>
              <a:spcAft>
                <a:spcPts val="600"/>
              </a:spcAft>
            </a:pPr>
            <a:r>
              <a:rPr lang="en-IN" sz="1600" dirty="0">
                <a:solidFill>
                  <a:srgbClr val="00B0F0"/>
                </a:solidFill>
                <a:latin typeface="Times New Roman" pitchFamily="18" charset="0"/>
                <a:cs typeface="Times New Roman" pitchFamily="18" charset="0"/>
              </a:rPr>
              <a:t>Improving the hardware by introducing faster circuits. </a:t>
            </a:r>
          </a:p>
          <a:p>
            <a:pPr marL="400050" lvl="1" indent="0" algn="just">
              <a:lnSpc>
                <a:spcPct val="120000"/>
              </a:lnSpc>
              <a:spcBef>
                <a:spcPts val="0"/>
              </a:spcBef>
              <a:spcAft>
                <a:spcPts val="600"/>
              </a:spcAft>
            </a:pPr>
            <a:r>
              <a:rPr lang="en-IN" sz="1600" dirty="0">
                <a:solidFill>
                  <a:srgbClr val="00B0F0"/>
                </a:solidFill>
                <a:latin typeface="Times New Roman" pitchFamily="18" charset="0"/>
                <a:cs typeface="Times New Roman" pitchFamily="18" charset="0"/>
              </a:rPr>
              <a:t>Arranging the hardware such that more than one operation can be performed at the same time.</a:t>
            </a:r>
          </a:p>
          <a:p>
            <a:pPr marL="0" indent="0" algn="just">
              <a:lnSpc>
                <a:spcPct val="120000"/>
              </a:lnSpc>
              <a:spcBef>
                <a:spcPts val="0"/>
              </a:spcBef>
              <a:spcAft>
                <a:spcPts val="600"/>
              </a:spcAft>
            </a:pPr>
            <a:r>
              <a:rPr lang="en-IN" sz="2000" dirty="0">
                <a:latin typeface="Times New Roman" pitchFamily="18" charset="0"/>
                <a:cs typeface="Times New Roman" pitchFamily="18" charset="0"/>
              </a:rPr>
              <a:t>Since, there is a limit on the speed of hardware and the cost of faster circuits is quite high, we have to adopt the 2nd option. This second approach is </a:t>
            </a:r>
            <a:r>
              <a:rPr lang="en-IN" sz="2000" b="1" dirty="0">
                <a:solidFill>
                  <a:srgbClr val="002060"/>
                </a:solidFill>
                <a:latin typeface="Times New Roman" pitchFamily="18" charset="0"/>
                <a:cs typeface="Times New Roman" pitchFamily="18" charset="0"/>
              </a:rPr>
              <a:t>Instruction Level Parallelism.</a:t>
            </a:r>
          </a:p>
          <a:p>
            <a:pPr marL="0" indent="0" algn="just">
              <a:lnSpc>
                <a:spcPct val="120000"/>
              </a:lnSpc>
              <a:spcBef>
                <a:spcPts val="0"/>
              </a:spcBef>
              <a:spcAft>
                <a:spcPts val="600"/>
              </a:spcAft>
            </a:pPr>
            <a:r>
              <a:rPr lang="en-IN" sz="2000" dirty="0">
                <a:latin typeface="Times New Roman" pitchFamily="18" charset="0"/>
                <a:cs typeface="Times New Roman" pitchFamily="18" charset="0"/>
              </a:rPr>
              <a:t>Pipelining : Pipelining is a technique for implementing instruction-level parallelism within a single processor. </a:t>
            </a:r>
          </a:p>
          <a:p>
            <a:pPr marL="0" indent="0" algn="just">
              <a:lnSpc>
                <a:spcPct val="120000"/>
              </a:lnSpc>
              <a:spcBef>
                <a:spcPts val="0"/>
              </a:spcBef>
              <a:spcAft>
                <a:spcPts val="600"/>
              </a:spcAft>
            </a:pPr>
            <a:r>
              <a:rPr lang="en-IN" sz="2000" dirty="0">
                <a:latin typeface="Times New Roman" pitchFamily="18" charset="0"/>
                <a:cs typeface="Times New Roman" pitchFamily="18" charset="0"/>
              </a:rPr>
              <a:t>It is a process of arrangement of hardware elements of the CPU such that its overall performance is increased with </a:t>
            </a:r>
            <a:r>
              <a:rPr lang="en-IN" sz="2000" dirty="0">
                <a:solidFill>
                  <a:schemeClr val="accent2">
                    <a:lumMod val="75000"/>
                  </a:schemeClr>
                </a:solidFill>
                <a:latin typeface="Times New Roman" pitchFamily="18" charset="0"/>
                <a:cs typeface="Times New Roman" pitchFamily="18" charset="0"/>
              </a:rPr>
              <a:t>simultaneous execution of more than one instruction taking place in a pipelined processor. </a:t>
            </a:r>
          </a:p>
          <a:p>
            <a:pPr marL="0" indent="0" algn="just">
              <a:lnSpc>
                <a:spcPct val="120000"/>
              </a:lnSpc>
              <a:spcBef>
                <a:spcPts val="0"/>
              </a:spcBef>
              <a:spcAft>
                <a:spcPts val="600"/>
              </a:spcAft>
            </a:pPr>
            <a:r>
              <a:rPr lang="en-IN" sz="2000" dirty="0">
                <a:latin typeface="Times New Roman" pitchFamily="18" charset="0"/>
                <a:cs typeface="Times New Roman" pitchFamily="18" charset="0"/>
              </a:rPr>
              <a:t>Pipelining attempts to keep every part of the processor busy with some instruction by dividing incoming instructions into a series of sequential steps performed by different processor units with different parts of instructions processed in parallel.</a:t>
            </a:r>
          </a:p>
        </p:txBody>
      </p:sp>
      <p:sp>
        <p:nvSpPr>
          <p:cNvPr id="4" name="Footer Placeholder 3">
            <a:extLst>
              <a:ext uri="{FF2B5EF4-FFF2-40B4-BE49-F238E27FC236}">
                <a16:creationId xmlns:a16="http://schemas.microsoft.com/office/drawing/2014/main" xmlns="" id="{AC794ECA-C92E-E24B-8E87-A97C3AD32CE3}"/>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550D3CFA-D927-1E41-85AB-DF840597D5D5}"/>
              </a:ext>
            </a:extLst>
          </p:cNvPr>
          <p:cNvSpPr>
            <a:spLocks noGrp="1"/>
          </p:cNvSpPr>
          <p:nvPr>
            <p:ph type="sldNum" sz="quarter" idx="12"/>
          </p:nvPr>
        </p:nvSpPr>
        <p:spPr/>
        <p:txBody>
          <a:bodyPr/>
          <a:lstStyle/>
          <a:p>
            <a:fld id="{BFA1677A-9B87-4FD9-88DF-88AEA80B984D}"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buNone/>
            </a:pPr>
            <a:endParaRPr lang="en-IN" dirty="0"/>
          </a:p>
          <a:p>
            <a:pPr algn="ctr">
              <a:buNone/>
            </a:pPr>
            <a:endParaRPr lang="en-IN" dirty="0"/>
          </a:p>
          <a:p>
            <a:pPr algn="ctr">
              <a:buNone/>
            </a:pPr>
            <a:endParaRPr lang="en-IN" dirty="0"/>
          </a:p>
          <a:p>
            <a:pPr algn="ctr">
              <a:buNone/>
            </a:pPr>
            <a:r>
              <a:rPr lang="en-IN" dirty="0"/>
              <a:t>Hazards in </a:t>
            </a:r>
          </a:p>
          <a:p>
            <a:pPr algn="ctr">
              <a:buNone/>
            </a:pPr>
            <a:r>
              <a:rPr lang="en-IN" dirty="0"/>
              <a:t>Pipelining System: Data &amp; Branch</a:t>
            </a:r>
          </a:p>
        </p:txBody>
      </p:sp>
      <p:sp>
        <p:nvSpPr>
          <p:cNvPr id="4" name="Footer Placeholder 3">
            <a:extLst>
              <a:ext uri="{FF2B5EF4-FFF2-40B4-BE49-F238E27FC236}">
                <a16:creationId xmlns:a16="http://schemas.microsoft.com/office/drawing/2014/main" xmlns="" id="{6C0F3DB9-5DB5-9648-83CA-C91AF8D103D7}"/>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4CEC8647-D1C3-F140-9735-78C9C5084DEE}"/>
              </a:ext>
            </a:extLst>
          </p:cNvPr>
          <p:cNvSpPr>
            <a:spLocks noGrp="1"/>
          </p:cNvSpPr>
          <p:nvPr>
            <p:ph type="sldNum" sz="quarter" idx="12"/>
          </p:nvPr>
        </p:nvSpPr>
        <p:spPr/>
        <p:txBody>
          <a:bodyPr/>
          <a:lstStyle/>
          <a:p>
            <a:fld id="{BFA1677A-9B87-4FD9-88DF-88AEA80B984D}"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a:t>Overview of Hazards</a:t>
            </a:r>
            <a:endParaRPr lang="en-IN" dirty="0"/>
          </a:p>
        </p:txBody>
      </p:sp>
      <p:sp>
        <p:nvSpPr>
          <p:cNvPr id="3" name="Content Placeholder 2"/>
          <p:cNvSpPr>
            <a:spLocks noGrp="1"/>
          </p:cNvSpPr>
          <p:nvPr>
            <p:ph idx="1"/>
          </p:nvPr>
        </p:nvSpPr>
        <p:spPr>
          <a:xfrm>
            <a:off x="457200" y="1219200"/>
            <a:ext cx="8229600" cy="5257800"/>
          </a:xfrm>
        </p:spPr>
        <p:txBody>
          <a:bodyPr>
            <a:noAutofit/>
          </a:bodyPr>
          <a:lstStyle/>
          <a:p>
            <a:pPr algn="just"/>
            <a:r>
              <a:rPr lang="en-IN" sz="2400" dirty="0"/>
              <a:t>Pipeline processors have several problems associated with controlling smooth, efficient execution of instructions on the pipeline. These problems are generally called </a:t>
            </a:r>
            <a:r>
              <a:rPr lang="en-IN" sz="2400" i="1" dirty="0"/>
              <a:t>hazards</a:t>
            </a:r>
            <a:r>
              <a:rPr lang="en-IN" sz="2400" dirty="0"/>
              <a:t>, and include the following three types: </a:t>
            </a:r>
          </a:p>
          <a:p>
            <a:pPr algn="just"/>
            <a:r>
              <a:rPr lang="en-IN" sz="2400" b="1" i="1" dirty="0">
                <a:solidFill>
                  <a:srgbClr val="C00000"/>
                </a:solidFill>
              </a:rPr>
              <a:t>Structural Hazards</a:t>
            </a:r>
            <a:r>
              <a:rPr lang="en-IN" sz="2400" b="1" dirty="0">
                <a:solidFill>
                  <a:srgbClr val="C00000"/>
                </a:solidFill>
              </a:rPr>
              <a:t> </a:t>
            </a:r>
            <a:r>
              <a:rPr lang="en-IN" sz="2400" dirty="0"/>
              <a:t>occur when different instructions collide while trying to </a:t>
            </a:r>
            <a:r>
              <a:rPr lang="en-IN" sz="2400" b="1" dirty="0"/>
              <a:t>access</a:t>
            </a:r>
            <a:r>
              <a:rPr lang="en-IN" sz="2400" dirty="0"/>
              <a:t> the </a:t>
            </a:r>
            <a:r>
              <a:rPr lang="en-IN" sz="2400" b="1" dirty="0"/>
              <a:t>same</a:t>
            </a:r>
            <a:r>
              <a:rPr lang="en-IN" sz="2400" dirty="0"/>
              <a:t> piece of </a:t>
            </a:r>
            <a:r>
              <a:rPr lang="en-IN" sz="2400" b="1" dirty="0"/>
              <a:t>hardware</a:t>
            </a:r>
            <a:r>
              <a:rPr lang="en-IN" sz="2400" dirty="0"/>
              <a:t> in the same segment of a pipeline. This type of hazard can be alleviated by having </a:t>
            </a:r>
            <a:r>
              <a:rPr lang="en-IN" sz="2400" b="1" dirty="0"/>
              <a:t>redundant hardware </a:t>
            </a:r>
            <a:r>
              <a:rPr lang="en-IN" sz="2400" dirty="0"/>
              <a:t>for the segments wherein the collision occurs. Occasionally, it is possible to insert </a:t>
            </a:r>
            <a:r>
              <a:rPr lang="en-IN" sz="2400" b="1" dirty="0"/>
              <a:t>stalls or reorder instructions </a:t>
            </a:r>
            <a:r>
              <a:rPr lang="en-IN" sz="2400" dirty="0"/>
              <a:t>to omit this type of hazard. </a:t>
            </a:r>
          </a:p>
        </p:txBody>
      </p:sp>
      <p:sp>
        <p:nvSpPr>
          <p:cNvPr id="4" name="Footer Placeholder 3">
            <a:extLst>
              <a:ext uri="{FF2B5EF4-FFF2-40B4-BE49-F238E27FC236}">
                <a16:creationId xmlns:a16="http://schemas.microsoft.com/office/drawing/2014/main" xmlns="" id="{BFE08BCF-80EC-864B-A4A0-3A46CD329BA8}"/>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C31C86EC-7C55-F34C-A0A6-8DC231818910}"/>
              </a:ext>
            </a:extLst>
          </p:cNvPr>
          <p:cNvSpPr>
            <a:spLocks noGrp="1"/>
          </p:cNvSpPr>
          <p:nvPr>
            <p:ph type="sldNum" sz="quarter" idx="12"/>
          </p:nvPr>
        </p:nvSpPr>
        <p:spPr/>
        <p:txBody>
          <a:bodyPr/>
          <a:lstStyle/>
          <a:p>
            <a:fld id="{BFA1677A-9B87-4FD9-88DF-88AEA80B984D}"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a:t>Overview of Hazards</a:t>
            </a:r>
            <a:endParaRPr lang="en-IN" dirty="0"/>
          </a:p>
        </p:txBody>
      </p:sp>
      <p:sp>
        <p:nvSpPr>
          <p:cNvPr id="3" name="Content Placeholder 2"/>
          <p:cNvSpPr>
            <a:spLocks noGrp="1"/>
          </p:cNvSpPr>
          <p:nvPr>
            <p:ph idx="1"/>
          </p:nvPr>
        </p:nvSpPr>
        <p:spPr>
          <a:xfrm>
            <a:off x="457200" y="1219200"/>
            <a:ext cx="8229600" cy="5257800"/>
          </a:xfrm>
        </p:spPr>
        <p:txBody>
          <a:bodyPr>
            <a:noAutofit/>
          </a:bodyPr>
          <a:lstStyle/>
          <a:p>
            <a:pPr algn="just"/>
            <a:r>
              <a:rPr lang="en-IN" sz="2000" b="1" i="1" dirty="0">
                <a:solidFill>
                  <a:srgbClr val="C00000"/>
                </a:solidFill>
              </a:rPr>
              <a:t>Data Hazards</a:t>
            </a:r>
            <a:r>
              <a:rPr lang="en-IN" sz="2000" b="1" dirty="0">
                <a:solidFill>
                  <a:srgbClr val="C00000"/>
                </a:solidFill>
              </a:rPr>
              <a:t> </a:t>
            </a:r>
            <a:r>
              <a:rPr lang="en-IN" sz="2000" dirty="0"/>
              <a:t>occur when an instruction depends on the result of a previous instruction still in the pipeline, which result has not yet been computed. The simplest remedy inserts stalls in the execution sequence, which reduces the pipeline's efficiency. </a:t>
            </a:r>
          </a:p>
          <a:p>
            <a:pPr algn="just"/>
            <a:r>
              <a:rPr lang="en-IN" sz="2000" dirty="0"/>
              <a:t>The solution to data dependencies is two fold. </a:t>
            </a:r>
          </a:p>
          <a:p>
            <a:pPr lvl="1" algn="just"/>
            <a:r>
              <a:rPr lang="en-IN" sz="1600" dirty="0"/>
              <a:t>First, one can </a:t>
            </a:r>
            <a:r>
              <a:rPr lang="en-IN" sz="1600" b="1" i="1" dirty="0"/>
              <a:t>forward</a:t>
            </a:r>
            <a:r>
              <a:rPr lang="en-IN" sz="1600" dirty="0"/>
              <a:t> the ALU result to the </a:t>
            </a:r>
            <a:r>
              <a:rPr lang="en-IN" sz="1600" dirty="0" err="1"/>
              <a:t>writeback</a:t>
            </a:r>
            <a:r>
              <a:rPr lang="en-IN" sz="1600" dirty="0"/>
              <a:t> or data fetch stages. </a:t>
            </a:r>
          </a:p>
          <a:p>
            <a:pPr lvl="1" algn="just"/>
            <a:r>
              <a:rPr lang="en-IN" sz="1600" dirty="0"/>
              <a:t>Second, in selected instances, it is possible </a:t>
            </a:r>
            <a:r>
              <a:rPr lang="en-IN" sz="1600" b="1" dirty="0"/>
              <a:t>to restructure the code </a:t>
            </a:r>
            <a:r>
              <a:rPr lang="en-IN" sz="1600" dirty="0"/>
              <a:t>to eliminate some data dependencies. </a:t>
            </a:r>
          </a:p>
          <a:p>
            <a:pPr algn="just"/>
            <a:r>
              <a:rPr lang="en-IN" sz="2000" b="1" i="1" dirty="0">
                <a:solidFill>
                  <a:srgbClr val="C00000"/>
                </a:solidFill>
              </a:rPr>
              <a:t>Control Hazards</a:t>
            </a:r>
            <a:r>
              <a:rPr lang="en-IN" sz="2000" b="1" dirty="0">
                <a:solidFill>
                  <a:srgbClr val="C00000"/>
                </a:solidFill>
              </a:rPr>
              <a:t> </a:t>
            </a:r>
            <a:r>
              <a:rPr lang="en-IN" sz="2000" dirty="0"/>
              <a:t>can result from </a:t>
            </a:r>
            <a:r>
              <a:rPr lang="en-IN" sz="2000" dirty="0">
                <a:solidFill>
                  <a:srgbClr val="C00000"/>
                </a:solidFill>
              </a:rPr>
              <a:t>branch instructions</a:t>
            </a:r>
            <a:r>
              <a:rPr lang="en-IN" sz="2000" dirty="0"/>
              <a:t>. Here, the branch target address might not be ready in time for the branch to be taken, which results in </a:t>
            </a:r>
            <a:r>
              <a:rPr lang="en-IN" sz="2000" i="1" dirty="0"/>
              <a:t>stalls</a:t>
            </a:r>
            <a:r>
              <a:rPr lang="en-IN" sz="2000" dirty="0"/>
              <a:t> (dead segments) in the pipeline that have to be inserted as local wait events, until processing can resume after the branch target is executed. Control hazards can be mitigated through </a:t>
            </a:r>
            <a:r>
              <a:rPr lang="en-IN" sz="2000" dirty="0">
                <a:solidFill>
                  <a:srgbClr val="C00000"/>
                </a:solidFill>
              </a:rPr>
              <a:t>accurate branch prediction (which is difficult), and by </a:t>
            </a:r>
            <a:r>
              <a:rPr lang="en-IN" sz="2000" i="1" dirty="0">
                <a:solidFill>
                  <a:srgbClr val="C00000"/>
                </a:solidFill>
              </a:rPr>
              <a:t>delayed branch</a:t>
            </a:r>
            <a:r>
              <a:rPr lang="en-IN" sz="2000" dirty="0">
                <a:solidFill>
                  <a:srgbClr val="C00000"/>
                </a:solidFill>
              </a:rPr>
              <a:t> strategies. </a:t>
            </a:r>
          </a:p>
        </p:txBody>
      </p:sp>
      <p:sp>
        <p:nvSpPr>
          <p:cNvPr id="4" name="Footer Placeholder 3">
            <a:extLst>
              <a:ext uri="{FF2B5EF4-FFF2-40B4-BE49-F238E27FC236}">
                <a16:creationId xmlns:a16="http://schemas.microsoft.com/office/drawing/2014/main" xmlns="" id="{902DE268-5930-FA44-AAB9-E42DA5912E70}"/>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3616A20B-5F0B-0A42-A11F-205C7F4524F3}"/>
              </a:ext>
            </a:extLst>
          </p:cNvPr>
          <p:cNvSpPr>
            <a:spLocks noGrp="1"/>
          </p:cNvSpPr>
          <p:nvPr>
            <p:ph type="sldNum" sz="quarter" idx="12"/>
          </p:nvPr>
        </p:nvSpPr>
        <p:spPr/>
        <p:txBody>
          <a:bodyPr/>
          <a:lstStyle/>
          <a:p>
            <a:fld id="{BFA1677A-9B87-4FD9-88DF-88AEA80B984D}"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Data Hazard</a:t>
            </a:r>
            <a:endParaRPr lang="en-IN" dirty="0"/>
          </a:p>
        </p:txBody>
      </p:sp>
      <p:sp>
        <p:nvSpPr>
          <p:cNvPr id="3" name="Content Placeholder 2"/>
          <p:cNvSpPr>
            <a:spLocks noGrp="1"/>
          </p:cNvSpPr>
          <p:nvPr>
            <p:ph idx="1"/>
          </p:nvPr>
        </p:nvSpPr>
        <p:spPr>
          <a:xfrm>
            <a:off x="500034" y="928670"/>
            <a:ext cx="8229600" cy="5429288"/>
          </a:xfrm>
        </p:spPr>
        <p:txBody>
          <a:bodyPr>
            <a:noAutofit/>
          </a:bodyPr>
          <a:lstStyle/>
          <a:p>
            <a:pPr algn="just"/>
            <a:r>
              <a:rPr lang="en-IN" sz="2400" b="1" dirty="0"/>
              <a:t>Definition.</a:t>
            </a:r>
            <a:r>
              <a:rPr lang="en-IN" sz="2400" dirty="0"/>
              <a:t> A </a:t>
            </a:r>
            <a:r>
              <a:rPr lang="en-IN" sz="2400" i="1" dirty="0"/>
              <a:t>data hazard</a:t>
            </a:r>
            <a:r>
              <a:rPr lang="en-IN" sz="2400" dirty="0"/>
              <a:t> occurs when the current instruction requires the result of a preceding instruction, but there are insufficient segments in the pipeline to compute the result and write it back to the register file in time for the current instruction to read that result from the register file. </a:t>
            </a:r>
          </a:p>
          <a:p>
            <a:pPr algn="just"/>
            <a:r>
              <a:rPr lang="en-IN" sz="2400" dirty="0"/>
              <a:t>We typically </a:t>
            </a:r>
            <a:r>
              <a:rPr lang="en-IN" sz="2400" dirty="0">
                <a:solidFill>
                  <a:srgbClr val="C00000"/>
                </a:solidFill>
              </a:rPr>
              <a:t>remedy this problem in one of three ways: </a:t>
            </a:r>
          </a:p>
          <a:p>
            <a:pPr algn="just"/>
            <a:r>
              <a:rPr lang="en-IN" sz="2400" b="1" i="1" dirty="0">
                <a:solidFill>
                  <a:srgbClr val="C00000"/>
                </a:solidFill>
              </a:rPr>
              <a:t>Forwarding</a:t>
            </a:r>
            <a:r>
              <a:rPr lang="en-IN" sz="2400" dirty="0"/>
              <a:t>: In order to resolve a dependency, one </a:t>
            </a:r>
            <a:r>
              <a:rPr lang="en-IN" sz="2400" dirty="0">
                <a:solidFill>
                  <a:srgbClr val="C00000"/>
                </a:solidFill>
              </a:rPr>
              <a:t>adds special circuitry to the pipeline that is comprised of wires and switches </a:t>
            </a:r>
            <a:r>
              <a:rPr lang="en-IN" sz="2400" dirty="0"/>
              <a:t>with which one </a:t>
            </a:r>
            <a:r>
              <a:rPr lang="en-IN" sz="2400" dirty="0">
                <a:solidFill>
                  <a:srgbClr val="C00000"/>
                </a:solidFill>
              </a:rPr>
              <a:t>forwards or transmits the desired value to the pipeline segment that needs that value for computation</a:t>
            </a:r>
            <a:r>
              <a:rPr lang="en-IN" sz="2400" dirty="0"/>
              <a:t>. Although this adds hardware and control circuitry, the method works because it takes far less time for the required value(s) to travel through a wire than it does for a pipeline segment to compute its result. </a:t>
            </a:r>
          </a:p>
        </p:txBody>
      </p:sp>
      <p:sp>
        <p:nvSpPr>
          <p:cNvPr id="4" name="Footer Placeholder 3">
            <a:extLst>
              <a:ext uri="{FF2B5EF4-FFF2-40B4-BE49-F238E27FC236}">
                <a16:creationId xmlns:a16="http://schemas.microsoft.com/office/drawing/2014/main" xmlns="" id="{A61F1DA7-BB73-E048-9115-44AF4C57FEDC}"/>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47DF8C4F-20AE-D142-AFEE-3C0B878794D4}"/>
              </a:ext>
            </a:extLst>
          </p:cNvPr>
          <p:cNvSpPr>
            <a:spLocks noGrp="1"/>
          </p:cNvSpPr>
          <p:nvPr>
            <p:ph type="sldNum" sz="quarter" idx="12"/>
          </p:nvPr>
        </p:nvSpPr>
        <p:spPr/>
        <p:txBody>
          <a:bodyPr/>
          <a:lstStyle/>
          <a:p>
            <a:fld id="{BFA1677A-9B87-4FD9-88DF-88AEA80B984D}"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458200" cy="4525963"/>
          </a:xfrm>
        </p:spPr>
        <p:txBody>
          <a:bodyPr/>
          <a:lstStyle/>
          <a:p>
            <a:endParaRPr lang="en-IN" dirty="0"/>
          </a:p>
        </p:txBody>
      </p:sp>
      <p:pic>
        <p:nvPicPr>
          <p:cNvPr id="51202" name="Picture 2"/>
          <p:cNvPicPr>
            <a:picLocks noChangeAspect="1" noChangeArrowheads="1"/>
          </p:cNvPicPr>
          <p:nvPr/>
        </p:nvPicPr>
        <p:blipFill>
          <a:blip r:embed="rId2" cstate="print"/>
          <a:srcRect/>
          <a:stretch>
            <a:fillRect/>
          </a:stretch>
        </p:blipFill>
        <p:spPr bwMode="auto">
          <a:xfrm>
            <a:off x="228600" y="304800"/>
            <a:ext cx="8610600" cy="2320073"/>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cstate="print"/>
          <a:srcRect/>
          <a:stretch>
            <a:fillRect/>
          </a:stretch>
        </p:blipFill>
        <p:spPr bwMode="auto">
          <a:xfrm>
            <a:off x="381000" y="2895600"/>
            <a:ext cx="5476875" cy="3048000"/>
          </a:xfrm>
          <a:prstGeom prst="rect">
            <a:avLst/>
          </a:prstGeom>
          <a:noFill/>
          <a:ln w="9525">
            <a:noFill/>
            <a:miter lim="800000"/>
            <a:headEnd/>
            <a:tailEnd/>
          </a:ln>
          <a:effectLst/>
        </p:spPr>
      </p:pic>
      <p:sp>
        <p:nvSpPr>
          <p:cNvPr id="6" name="Rectangle 5"/>
          <p:cNvSpPr/>
          <p:nvPr/>
        </p:nvSpPr>
        <p:spPr>
          <a:xfrm>
            <a:off x="6629400" y="3124200"/>
            <a:ext cx="2209800" cy="2308324"/>
          </a:xfrm>
          <a:prstGeom prst="rect">
            <a:avLst/>
          </a:prstGeom>
        </p:spPr>
        <p:txBody>
          <a:bodyPr wrap="square">
            <a:spAutoFit/>
          </a:bodyPr>
          <a:lstStyle/>
          <a:p>
            <a:pPr algn="just"/>
            <a:r>
              <a:rPr lang="en-IN" dirty="0">
                <a:solidFill>
                  <a:srgbClr val="250EB2"/>
                </a:solidFill>
              </a:rPr>
              <a:t>Example of data hazards in a sequence of MIPS instructions, where the red (blue) arrows indicate dependencies that are problematic</a:t>
            </a:r>
          </a:p>
        </p:txBody>
      </p:sp>
      <p:sp>
        <p:nvSpPr>
          <p:cNvPr id="4" name="Footer Placeholder 3">
            <a:extLst>
              <a:ext uri="{FF2B5EF4-FFF2-40B4-BE49-F238E27FC236}">
                <a16:creationId xmlns:a16="http://schemas.microsoft.com/office/drawing/2014/main" xmlns="" id="{AEA6E132-AF72-FE40-A1AE-B29B7F0CDF61}"/>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C97B51CA-4715-3E49-A2EC-2BA508B3A1D1}"/>
              </a:ext>
            </a:extLst>
          </p:cNvPr>
          <p:cNvSpPr>
            <a:spLocks noGrp="1"/>
          </p:cNvSpPr>
          <p:nvPr>
            <p:ph type="sldNum" sz="quarter" idx="12"/>
          </p:nvPr>
        </p:nvSpPr>
        <p:spPr/>
        <p:txBody>
          <a:bodyPr/>
          <a:lstStyle/>
          <a:p>
            <a:fld id="{BFA1677A-9B87-4FD9-88DF-88AEA80B984D}"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IN" sz="4000" dirty="0">
                <a:latin typeface="Times New Roman" pitchFamily="18" charset="0"/>
                <a:cs typeface="Times New Roman" pitchFamily="18" charset="0"/>
              </a:rPr>
              <a:t>Operand Forwarding</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cstate="print"/>
          <a:srcRect b="25556"/>
          <a:stretch>
            <a:fillRect/>
          </a:stretch>
        </p:blipFill>
        <p:spPr bwMode="auto">
          <a:xfrm>
            <a:off x="0" y="1143000"/>
            <a:ext cx="9143999" cy="51054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3FFFABB9-9522-CD40-9D1C-8936543E8684}"/>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497369FE-6470-B64F-829D-596144C6728B}"/>
              </a:ext>
            </a:extLst>
          </p:cNvPr>
          <p:cNvSpPr>
            <a:spLocks noGrp="1"/>
          </p:cNvSpPr>
          <p:nvPr>
            <p:ph type="sldNum" sz="quarter" idx="12"/>
          </p:nvPr>
        </p:nvSpPr>
        <p:spPr/>
        <p:txBody>
          <a:bodyPr/>
          <a:lstStyle/>
          <a:p>
            <a:fld id="{BFA1677A-9B87-4FD9-88DF-88AEA80B984D}"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a:t>Data Hazards and Stalls</a:t>
            </a:r>
          </a:p>
        </p:txBody>
      </p:sp>
      <p:sp>
        <p:nvSpPr>
          <p:cNvPr id="3" name="Content Placeholder 2"/>
          <p:cNvSpPr>
            <a:spLocks noGrp="1"/>
          </p:cNvSpPr>
          <p:nvPr>
            <p:ph idx="1"/>
          </p:nvPr>
        </p:nvSpPr>
        <p:spPr>
          <a:xfrm>
            <a:off x="152400" y="1219200"/>
            <a:ext cx="8763000" cy="5181600"/>
          </a:xfrm>
        </p:spPr>
        <p:txBody>
          <a:bodyPr>
            <a:normAutofit/>
          </a:bodyPr>
          <a:lstStyle/>
          <a:p>
            <a:pPr>
              <a:buNone/>
            </a:pPr>
            <a:r>
              <a:rPr lang="en-IN" sz="2400" dirty="0">
                <a:latin typeface="Times New Roman" pitchFamily="18" charset="0"/>
                <a:cs typeface="Times New Roman" pitchFamily="18" charset="0"/>
              </a:rPr>
              <a:t>if (ID/</a:t>
            </a:r>
            <a:r>
              <a:rPr lang="en-IN" sz="2400" dirty="0" err="1">
                <a:latin typeface="Times New Roman" pitchFamily="18" charset="0"/>
                <a:cs typeface="Times New Roman" pitchFamily="18" charset="0"/>
              </a:rPr>
              <a:t>EX.MemRead</a:t>
            </a:r>
            <a:r>
              <a:rPr lang="en-IN" sz="2400" dirty="0">
                <a:latin typeface="Times New Roman" pitchFamily="18" charset="0"/>
                <a:cs typeface="Times New Roman" pitchFamily="18" charset="0"/>
              </a:rPr>
              <a:t> and</a:t>
            </a:r>
          </a:p>
          <a:p>
            <a:pPr>
              <a:buNone/>
            </a:pPr>
            <a:r>
              <a:rPr lang="en-IN" sz="2400" dirty="0">
                <a:latin typeface="Times New Roman" pitchFamily="18" charset="0"/>
                <a:cs typeface="Times New Roman" pitchFamily="18" charset="0"/>
              </a:rPr>
              <a:t>	((ID/</a:t>
            </a:r>
            <a:r>
              <a:rPr lang="en-IN" sz="2400" dirty="0" err="1">
                <a:latin typeface="Times New Roman" pitchFamily="18" charset="0"/>
                <a:cs typeface="Times New Roman" pitchFamily="18" charset="0"/>
              </a:rPr>
              <a:t>EX.RegisterRt</a:t>
            </a:r>
            <a:r>
              <a:rPr lang="en-IN" sz="2400" dirty="0">
                <a:latin typeface="Times New Roman" pitchFamily="18" charset="0"/>
                <a:cs typeface="Times New Roman" pitchFamily="18" charset="0"/>
              </a:rPr>
              <a:t> = IF/</a:t>
            </a:r>
            <a:r>
              <a:rPr lang="en-IN" sz="2400" dirty="0" err="1">
                <a:latin typeface="Times New Roman" pitchFamily="18" charset="0"/>
                <a:cs typeface="Times New Roman" pitchFamily="18" charset="0"/>
              </a:rPr>
              <a:t>ID.RegisterRs</a:t>
            </a:r>
            <a:r>
              <a:rPr lang="en-IN" sz="2400" dirty="0">
                <a:latin typeface="Times New Roman" pitchFamily="18" charset="0"/>
                <a:cs typeface="Times New Roman" pitchFamily="18" charset="0"/>
              </a:rPr>
              <a:t>) or</a:t>
            </a:r>
          </a:p>
          <a:p>
            <a:pPr>
              <a:buNone/>
            </a:pPr>
            <a:r>
              <a:rPr lang="en-IN" sz="2400" dirty="0">
                <a:latin typeface="Times New Roman" pitchFamily="18" charset="0"/>
                <a:cs typeface="Times New Roman" pitchFamily="18" charset="0"/>
              </a:rPr>
              <a:t>		(ID/</a:t>
            </a:r>
            <a:r>
              <a:rPr lang="en-IN" sz="2400" dirty="0" err="1">
                <a:latin typeface="Times New Roman" pitchFamily="18" charset="0"/>
                <a:cs typeface="Times New Roman" pitchFamily="18" charset="0"/>
              </a:rPr>
              <a:t>EX.RegisterRt</a:t>
            </a:r>
            <a:r>
              <a:rPr lang="en-IN" sz="2400" dirty="0">
                <a:latin typeface="Times New Roman" pitchFamily="18" charset="0"/>
                <a:cs typeface="Times New Roman" pitchFamily="18" charset="0"/>
              </a:rPr>
              <a:t> = IF/</a:t>
            </a:r>
            <a:r>
              <a:rPr lang="en-IN" sz="2400" dirty="0" err="1">
                <a:latin typeface="Times New Roman" pitchFamily="18" charset="0"/>
                <a:cs typeface="Times New Roman" pitchFamily="18" charset="0"/>
              </a:rPr>
              <a:t>ID.RegisterRt</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stall the </a:t>
            </a:r>
            <a:r>
              <a:rPr lang="en-IN" sz="2400" dirty="0" smtClean="0">
                <a:latin typeface="Times New Roman" pitchFamily="18" charset="0"/>
                <a:cs typeface="Times New Roman" pitchFamily="18" charset="0"/>
              </a:rPr>
              <a:t>pipeline</a:t>
            </a:r>
            <a:endParaRPr lang="en-IN" sz="2400" dirty="0"/>
          </a:p>
          <a:p>
            <a:r>
              <a:rPr lang="en-IN" sz="2400" dirty="0" err="1">
                <a:solidFill>
                  <a:srgbClr val="C00000"/>
                </a:solidFill>
              </a:rPr>
              <a:t>lw</a:t>
            </a:r>
            <a:r>
              <a:rPr lang="en-IN" sz="2400" dirty="0">
                <a:solidFill>
                  <a:srgbClr val="C00000"/>
                </a:solidFill>
              </a:rPr>
              <a:t> $s0, 20($t1)</a:t>
            </a:r>
          </a:p>
          <a:p>
            <a:r>
              <a:rPr lang="en-IN" sz="2400" dirty="0">
                <a:solidFill>
                  <a:srgbClr val="C00000"/>
                </a:solidFill>
              </a:rPr>
              <a:t>sub $t2, $s0, $t3</a:t>
            </a:r>
          </a:p>
          <a:p>
            <a:endParaRPr lang="en-US" sz="2400" dirty="0">
              <a:latin typeface="Times New Roman" pitchFamily="18" charset="0"/>
              <a:cs typeface="Times New Roman" pitchFamily="18" charset="0"/>
            </a:endParaRPr>
          </a:p>
          <a:p>
            <a:pPr algn="just">
              <a:buNone/>
            </a:pPr>
            <a:r>
              <a:rPr lang="en-US" sz="2400" dirty="0">
                <a:latin typeface="Times New Roman" pitchFamily="18" charset="0"/>
                <a:cs typeface="Times New Roman" pitchFamily="18" charset="0"/>
              </a:rPr>
              <a:t>Note: The first line tests to see if the instruction is a load: the only instruction that reads data memory is a load. The next two lines check to see if the destination register field of the load in the EX stage matches either source register of the instruction in the ID stage. If the condition holds, the instruction stalls 1 clock cycle.</a:t>
            </a:r>
            <a:endParaRPr lang="en-IN" sz="24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FFDDB532-CDEE-6643-BAF9-C30096B0D9BD}"/>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D8374079-405D-8741-9B0D-94016A8B63B0}"/>
              </a:ext>
            </a:extLst>
          </p:cNvPr>
          <p:cNvSpPr>
            <a:spLocks noGrp="1"/>
          </p:cNvSpPr>
          <p:nvPr>
            <p:ph type="sldNum" sz="quarter" idx="12"/>
          </p:nvPr>
        </p:nvSpPr>
        <p:spPr/>
        <p:txBody>
          <a:bodyPr/>
          <a:lstStyle/>
          <a:p>
            <a:fld id="{BFA1677A-9B87-4FD9-88DF-88AEA80B984D}"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sz="2800" dirty="0">
                <a:latin typeface="Times New Roman" pitchFamily="18" charset="0"/>
                <a:cs typeface="Times New Roman" pitchFamily="18" charset="0"/>
              </a:rPr>
              <a:t>Stall when R-format dependent instruction follow a Load Instruction (pipeline Stall)</a:t>
            </a:r>
          </a:p>
        </p:txBody>
      </p:sp>
      <p:pic>
        <p:nvPicPr>
          <p:cNvPr id="5122" name="Picture 2"/>
          <p:cNvPicPr>
            <a:picLocks noChangeAspect="1" noChangeArrowheads="1"/>
          </p:cNvPicPr>
          <p:nvPr/>
        </p:nvPicPr>
        <p:blipFill>
          <a:blip r:embed="rId2" cstate="print"/>
          <a:srcRect b="29730"/>
          <a:stretch>
            <a:fillRect/>
          </a:stretch>
        </p:blipFill>
        <p:spPr bwMode="auto">
          <a:xfrm>
            <a:off x="0" y="1219200"/>
            <a:ext cx="9143999" cy="39624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xmlns="" id="{26273D42-78C4-D440-B849-ABD2D3B4D704}"/>
              </a:ext>
            </a:extLst>
          </p:cNvPr>
          <p:cNvSpPr>
            <a:spLocks noGrp="1"/>
          </p:cNvSpPr>
          <p:nvPr>
            <p:ph type="ftr" sz="quarter" idx="11"/>
          </p:nvPr>
        </p:nvSpPr>
        <p:spPr/>
        <p:txBody>
          <a:bodyPr/>
          <a:lstStyle/>
          <a:p>
            <a:r>
              <a:rPr lang="en-IN"/>
              <a:t>COA (15B11CI313)</a:t>
            </a:r>
          </a:p>
        </p:txBody>
      </p:sp>
      <p:sp>
        <p:nvSpPr>
          <p:cNvPr id="4" name="Slide Number Placeholder 3">
            <a:extLst>
              <a:ext uri="{FF2B5EF4-FFF2-40B4-BE49-F238E27FC236}">
                <a16:creationId xmlns:a16="http://schemas.microsoft.com/office/drawing/2014/main" xmlns="" id="{F50CEB26-5C9E-F749-A9E6-96E72DB4CFDD}"/>
              </a:ext>
            </a:extLst>
          </p:cNvPr>
          <p:cNvSpPr>
            <a:spLocks noGrp="1"/>
          </p:cNvSpPr>
          <p:nvPr>
            <p:ph type="sldNum" sz="quarter" idx="12"/>
          </p:nvPr>
        </p:nvSpPr>
        <p:spPr/>
        <p:txBody>
          <a:bodyPr/>
          <a:lstStyle/>
          <a:p>
            <a:fld id="{BFA1677A-9B87-4FD9-88DF-88AEA80B984D}"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a:bodyPr>
          <a:lstStyle/>
          <a:p>
            <a:r>
              <a:rPr lang="en-IN" sz="2800" dirty="0"/>
              <a:t>Data Hazard Solution using Operand Forwarding and Stall</a:t>
            </a:r>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cstate="print"/>
          <a:srcRect b="10526"/>
          <a:stretch>
            <a:fillRect/>
          </a:stretch>
        </p:blipFill>
        <p:spPr bwMode="auto">
          <a:xfrm>
            <a:off x="0" y="1066800"/>
            <a:ext cx="9143999" cy="51816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D8B061DC-0573-5F48-A91D-B31327B804A9}"/>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5E36B707-09A9-A34C-B154-4DFC71CF0B9C}"/>
              </a:ext>
            </a:extLst>
          </p:cNvPr>
          <p:cNvSpPr>
            <a:spLocks noGrp="1"/>
          </p:cNvSpPr>
          <p:nvPr>
            <p:ph type="sldNum" sz="quarter" idx="12"/>
          </p:nvPr>
        </p:nvSpPr>
        <p:spPr/>
        <p:txBody>
          <a:bodyPr/>
          <a:lstStyle/>
          <a:p>
            <a:fld id="{BFA1677A-9B87-4FD9-88DF-88AEA80B984D}"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Data Hazard</a:t>
            </a:r>
            <a:endParaRPr lang="en-IN" dirty="0"/>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pPr algn="just"/>
            <a:r>
              <a:rPr lang="en-IN" b="1" i="1" dirty="0">
                <a:solidFill>
                  <a:srgbClr val="C00000"/>
                </a:solidFill>
              </a:rPr>
              <a:t>Code Re-Ordering</a:t>
            </a:r>
            <a:r>
              <a:rPr lang="en-IN" b="1" dirty="0">
                <a:solidFill>
                  <a:srgbClr val="C00000"/>
                </a:solidFill>
              </a:rPr>
              <a:t>: </a:t>
            </a:r>
            <a:r>
              <a:rPr lang="en-IN" dirty="0"/>
              <a:t>Here, the </a:t>
            </a:r>
            <a:r>
              <a:rPr lang="en-IN" dirty="0">
                <a:solidFill>
                  <a:srgbClr val="C00000"/>
                </a:solidFill>
              </a:rPr>
              <a:t>compiler reorders statements in the source code, or the assembler reorders object code</a:t>
            </a:r>
            <a:r>
              <a:rPr lang="en-IN" dirty="0"/>
              <a:t>, to place one or more statements between the current instruction and the instruction in which the required operand was computed as a result. </a:t>
            </a:r>
            <a:r>
              <a:rPr lang="en-IN" dirty="0">
                <a:solidFill>
                  <a:srgbClr val="C00000"/>
                </a:solidFill>
              </a:rPr>
              <a:t>This requires an "intelligent" compiler or assembler</a:t>
            </a:r>
            <a:r>
              <a:rPr lang="en-IN" dirty="0"/>
              <a:t>, which must have detailed information about the structure and timing of the pipeline on which the data hazard would occur. We call this type of software a </a:t>
            </a:r>
            <a:r>
              <a:rPr lang="en-IN" i="1" dirty="0">
                <a:solidFill>
                  <a:srgbClr val="C00000"/>
                </a:solidFill>
              </a:rPr>
              <a:t>hardware-dependent compiler</a:t>
            </a:r>
            <a:r>
              <a:rPr lang="en-IN" dirty="0"/>
              <a:t>. </a:t>
            </a:r>
          </a:p>
          <a:p>
            <a:pPr algn="just"/>
            <a:r>
              <a:rPr lang="en-IN" b="1" i="1" dirty="0">
                <a:solidFill>
                  <a:srgbClr val="C00000"/>
                </a:solidFill>
              </a:rPr>
              <a:t>Stall Insertion</a:t>
            </a:r>
            <a:r>
              <a:rPr lang="en-IN" b="1" dirty="0">
                <a:solidFill>
                  <a:srgbClr val="C00000"/>
                </a:solidFill>
              </a:rPr>
              <a:t>: </a:t>
            </a:r>
            <a:r>
              <a:rPr lang="en-IN" dirty="0"/>
              <a:t>It is possible to </a:t>
            </a:r>
            <a:r>
              <a:rPr lang="en-IN" dirty="0">
                <a:solidFill>
                  <a:srgbClr val="C00000"/>
                </a:solidFill>
              </a:rPr>
              <a:t>insert one or more stalls (no-op instructions) into the pipeline</a:t>
            </a:r>
            <a:r>
              <a:rPr lang="en-IN" dirty="0"/>
              <a:t>, which delays the execution of the current instruction until the required operand is written to the register file. This </a:t>
            </a:r>
            <a:r>
              <a:rPr lang="en-IN" dirty="0">
                <a:solidFill>
                  <a:srgbClr val="C00000"/>
                </a:solidFill>
              </a:rPr>
              <a:t>decreases pipeline efficiency and throughput</a:t>
            </a:r>
            <a:r>
              <a:rPr lang="en-IN" dirty="0"/>
              <a:t>, which is contrary to the goals of pipeline processor design. Stalls are an expedient method of last resort that can be used when compiler action or forwarding fails or might not be supported in hardware or software design. </a:t>
            </a:r>
          </a:p>
          <a:p>
            <a:pPr algn="just"/>
            <a:endParaRPr lang="en-IN" dirty="0"/>
          </a:p>
        </p:txBody>
      </p:sp>
      <p:sp>
        <p:nvSpPr>
          <p:cNvPr id="4" name="Footer Placeholder 3">
            <a:extLst>
              <a:ext uri="{FF2B5EF4-FFF2-40B4-BE49-F238E27FC236}">
                <a16:creationId xmlns:a16="http://schemas.microsoft.com/office/drawing/2014/main" xmlns="" id="{8CBDB8D5-FD1F-EF47-9E58-E8340B108BA9}"/>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6D60F26D-ADB6-9448-A521-A411A2D0F930}"/>
              </a:ext>
            </a:extLst>
          </p:cNvPr>
          <p:cNvSpPr>
            <a:spLocks noGrp="1"/>
          </p:cNvSpPr>
          <p:nvPr>
            <p:ph type="sldNum" sz="quarter" idx="12"/>
          </p:nvPr>
        </p:nvSpPr>
        <p:spPr/>
        <p:txBody>
          <a:bodyPr/>
          <a:lstStyle/>
          <a:p>
            <a:fld id="{BFA1677A-9B87-4FD9-88DF-88AEA80B984D}"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0"/>
            <a:ext cx="8677275" cy="882650"/>
          </a:xfrm>
          <a:noFill/>
        </p:spPr>
        <p:txBody>
          <a:bodyPr lIns="90488" tIns="44450" rIns="90488" bIns="44450" anchor="ctr">
            <a:normAutofit/>
          </a:bodyPr>
          <a:lstStyle/>
          <a:p>
            <a:r>
              <a:rPr lang="en-US" sz="4000" dirty="0">
                <a:latin typeface="Times New Roman" pitchFamily="18" charset="0"/>
                <a:cs typeface="Times New Roman" pitchFamily="18" charset="0"/>
              </a:rPr>
              <a:t>Pipelining: Laundry Example</a:t>
            </a:r>
          </a:p>
        </p:txBody>
      </p:sp>
      <p:sp>
        <p:nvSpPr>
          <p:cNvPr id="25603" name="Rectangle 3"/>
          <p:cNvSpPr>
            <a:spLocks noGrp="1" noChangeArrowheads="1"/>
          </p:cNvSpPr>
          <p:nvPr>
            <p:ph type="body" idx="4294967295"/>
          </p:nvPr>
        </p:nvSpPr>
        <p:spPr>
          <a:xfrm>
            <a:off x="609600" y="1600200"/>
            <a:ext cx="4902200" cy="4419600"/>
          </a:xfrm>
          <a:noFill/>
        </p:spPr>
        <p:txBody>
          <a:bodyPr lIns="90488" tIns="44450" rIns="90488" bIns="44450"/>
          <a:lstStyle/>
          <a:p>
            <a:pPr marL="285750" indent="-285750"/>
            <a:r>
              <a:rPr lang="en-US" sz="2400" dirty="0">
                <a:latin typeface="Times New Roman" pitchFamily="18" charset="0"/>
                <a:cs typeface="Times New Roman" pitchFamily="18" charset="0"/>
              </a:rPr>
              <a:t>Small laundry has one washer, one dryer and one operator, it takes 90 minutes to finish one load:</a:t>
            </a:r>
          </a:p>
          <a:p>
            <a:pPr marL="285750" indent="-285750"/>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Washer takes 30 minutes</a:t>
            </a:r>
          </a:p>
          <a:p>
            <a:pPr lvl="1"/>
            <a:r>
              <a:rPr lang="en-US" sz="2400" dirty="0">
                <a:latin typeface="Times New Roman" pitchFamily="18" charset="0"/>
                <a:cs typeface="Times New Roman" pitchFamily="18" charset="0"/>
              </a:rPr>
              <a:t>Dryer takes 40 minutes</a:t>
            </a:r>
          </a:p>
          <a:p>
            <a:pPr lvl="1"/>
            <a:r>
              <a:rPr lang="en-US" sz="2400" dirty="0">
                <a:latin typeface="Times New Roman" pitchFamily="18" charset="0"/>
                <a:cs typeface="Times New Roman" pitchFamily="18" charset="0"/>
              </a:rPr>
              <a:t>“operator folding” takes 20 minutes</a:t>
            </a:r>
          </a:p>
          <a:p>
            <a:pPr marL="285750" indent="-285750"/>
            <a:endParaRPr lang="en-US" sz="2800" dirty="0"/>
          </a:p>
        </p:txBody>
      </p:sp>
      <p:grpSp>
        <p:nvGrpSpPr>
          <p:cNvPr id="2" name="Group 4"/>
          <p:cNvGrpSpPr>
            <a:grpSpLocks/>
          </p:cNvGrpSpPr>
          <p:nvPr/>
        </p:nvGrpSpPr>
        <p:grpSpPr bwMode="auto">
          <a:xfrm>
            <a:off x="6705600" y="4648200"/>
            <a:ext cx="673100" cy="800100"/>
            <a:chOff x="4228" y="2820"/>
            <a:chExt cx="424" cy="504"/>
          </a:xfrm>
        </p:grpSpPr>
        <p:grpSp>
          <p:nvGrpSpPr>
            <p:cNvPr id="3" name="Group 5"/>
            <p:cNvGrpSpPr>
              <a:grpSpLocks/>
            </p:cNvGrpSpPr>
            <p:nvPr/>
          </p:nvGrpSpPr>
          <p:grpSpPr bwMode="auto">
            <a:xfrm>
              <a:off x="4228" y="2820"/>
              <a:ext cx="424" cy="504"/>
              <a:chOff x="4228" y="2820"/>
              <a:chExt cx="424" cy="504"/>
            </a:xfrm>
          </p:grpSpPr>
          <p:sp>
            <p:nvSpPr>
              <p:cNvPr id="25606" name="AutoShape 6"/>
              <p:cNvSpPr>
                <a:spLocks noChangeArrowheads="1"/>
              </p:cNvSpPr>
              <p:nvPr/>
            </p:nvSpPr>
            <p:spPr bwMode="auto">
              <a:xfrm>
                <a:off x="4228" y="2900"/>
                <a:ext cx="424" cy="424"/>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5607" name="AutoShape 7"/>
              <p:cNvSpPr>
                <a:spLocks noChangeArrowheads="1"/>
              </p:cNvSpPr>
              <p:nvPr/>
            </p:nvSpPr>
            <p:spPr bwMode="auto">
              <a:xfrm>
                <a:off x="4324" y="2820"/>
                <a:ext cx="328" cy="8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5608" name="Oval 8"/>
            <p:cNvSpPr>
              <a:spLocks noChangeArrowheads="1"/>
            </p:cNvSpPr>
            <p:nvPr/>
          </p:nvSpPr>
          <p:spPr bwMode="auto">
            <a:xfrm>
              <a:off x="4356" y="2860"/>
              <a:ext cx="56" cy="32"/>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5609" name="AutoShape 9"/>
            <p:cNvSpPr>
              <a:spLocks noChangeArrowheads="1"/>
            </p:cNvSpPr>
            <p:nvPr/>
          </p:nvSpPr>
          <p:spPr bwMode="auto">
            <a:xfrm>
              <a:off x="4280" y="3096"/>
              <a:ext cx="224" cy="96"/>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4" name="Group 10"/>
          <p:cNvGrpSpPr>
            <a:grpSpLocks/>
          </p:cNvGrpSpPr>
          <p:nvPr/>
        </p:nvGrpSpPr>
        <p:grpSpPr bwMode="auto">
          <a:xfrm>
            <a:off x="6858000" y="5562600"/>
            <a:ext cx="661988" cy="649288"/>
            <a:chOff x="4319" y="3408"/>
            <a:chExt cx="417" cy="409"/>
          </a:xfrm>
        </p:grpSpPr>
        <p:grpSp>
          <p:nvGrpSpPr>
            <p:cNvPr id="5" name="Group 11"/>
            <p:cNvGrpSpPr>
              <a:grpSpLocks/>
            </p:cNvGrpSpPr>
            <p:nvPr/>
          </p:nvGrpSpPr>
          <p:grpSpPr bwMode="auto">
            <a:xfrm>
              <a:off x="4321" y="3601"/>
              <a:ext cx="415" cy="216"/>
              <a:chOff x="4321" y="3601"/>
              <a:chExt cx="415" cy="216"/>
            </a:xfrm>
          </p:grpSpPr>
          <p:sp>
            <p:nvSpPr>
              <p:cNvPr id="25612" name="Freeform 12"/>
              <p:cNvSpPr>
                <a:spLocks/>
              </p:cNvSpPr>
              <p:nvPr/>
            </p:nvSpPr>
            <p:spPr bwMode="auto">
              <a:xfrm>
                <a:off x="4523" y="3602"/>
                <a:ext cx="96" cy="215"/>
              </a:xfrm>
              <a:custGeom>
                <a:avLst/>
                <a:gdLst>
                  <a:gd name="T0" fmla="*/ 69 w 96"/>
                  <a:gd name="T1" fmla="*/ 0 h 215"/>
                  <a:gd name="T2" fmla="*/ 95 w 96"/>
                  <a:gd name="T3" fmla="*/ 0 h 215"/>
                  <a:gd name="T4" fmla="*/ 26 w 96"/>
                  <a:gd name="T5" fmla="*/ 214 h 215"/>
                  <a:gd name="T6" fmla="*/ 0 w 96"/>
                  <a:gd name="T7" fmla="*/ 214 h 215"/>
                  <a:gd name="T8" fmla="*/ 69 w 96"/>
                  <a:gd name="T9" fmla="*/ 0 h 215"/>
                  <a:gd name="T10" fmla="*/ 0 60000 65536"/>
                  <a:gd name="T11" fmla="*/ 0 60000 65536"/>
                  <a:gd name="T12" fmla="*/ 0 60000 65536"/>
                  <a:gd name="T13" fmla="*/ 0 60000 65536"/>
                  <a:gd name="T14" fmla="*/ 0 60000 65536"/>
                  <a:gd name="T15" fmla="*/ 0 w 96"/>
                  <a:gd name="T16" fmla="*/ 0 h 215"/>
                  <a:gd name="T17" fmla="*/ 96 w 96"/>
                  <a:gd name="T18" fmla="*/ 215 h 215"/>
                </a:gdLst>
                <a:ahLst/>
                <a:cxnLst>
                  <a:cxn ang="T10">
                    <a:pos x="T0" y="T1"/>
                  </a:cxn>
                  <a:cxn ang="T11">
                    <a:pos x="T2" y="T3"/>
                  </a:cxn>
                  <a:cxn ang="T12">
                    <a:pos x="T4" y="T5"/>
                  </a:cxn>
                  <a:cxn ang="T13">
                    <a:pos x="T6" y="T7"/>
                  </a:cxn>
                  <a:cxn ang="T14">
                    <a:pos x="T8" y="T9"/>
                  </a:cxn>
                </a:cxnLst>
                <a:rect l="T15" t="T16" r="T17" b="T18"/>
                <a:pathLst>
                  <a:path w="96" h="215">
                    <a:moveTo>
                      <a:pt x="69" y="0"/>
                    </a:moveTo>
                    <a:lnTo>
                      <a:pt x="95" y="0"/>
                    </a:lnTo>
                    <a:lnTo>
                      <a:pt x="26" y="214"/>
                    </a:lnTo>
                    <a:lnTo>
                      <a:pt x="0" y="214"/>
                    </a:lnTo>
                    <a:lnTo>
                      <a:pt x="69"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5613" name="Rectangle 13"/>
              <p:cNvSpPr>
                <a:spLocks noChangeArrowheads="1"/>
              </p:cNvSpPr>
              <p:nvPr/>
            </p:nvSpPr>
            <p:spPr bwMode="auto">
              <a:xfrm>
                <a:off x="4518" y="3601"/>
                <a:ext cx="218" cy="12"/>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5614" name="Rectangle 14"/>
              <p:cNvSpPr>
                <a:spLocks noChangeArrowheads="1"/>
              </p:cNvSpPr>
              <p:nvPr/>
            </p:nvSpPr>
            <p:spPr bwMode="auto">
              <a:xfrm>
                <a:off x="4517" y="3692"/>
                <a:ext cx="218" cy="13"/>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5615" name="Rectangle 15"/>
              <p:cNvSpPr>
                <a:spLocks noChangeArrowheads="1"/>
              </p:cNvSpPr>
              <p:nvPr/>
            </p:nvSpPr>
            <p:spPr bwMode="auto">
              <a:xfrm>
                <a:off x="4321" y="3692"/>
                <a:ext cx="116" cy="13"/>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grpSp>
          <p:nvGrpSpPr>
            <p:cNvPr id="6" name="Group 16"/>
            <p:cNvGrpSpPr>
              <a:grpSpLocks/>
            </p:cNvGrpSpPr>
            <p:nvPr/>
          </p:nvGrpSpPr>
          <p:grpSpPr bwMode="auto">
            <a:xfrm>
              <a:off x="4319" y="3408"/>
              <a:ext cx="217" cy="409"/>
              <a:chOff x="4319" y="3408"/>
              <a:chExt cx="217" cy="409"/>
            </a:xfrm>
          </p:grpSpPr>
          <p:sp>
            <p:nvSpPr>
              <p:cNvPr id="25617" name="Oval 17"/>
              <p:cNvSpPr>
                <a:spLocks noChangeArrowheads="1"/>
              </p:cNvSpPr>
              <p:nvPr/>
            </p:nvSpPr>
            <p:spPr bwMode="auto">
              <a:xfrm>
                <a:off x="4403" y="3408"/>
                <a:ext cx="55" cy="55"/>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5618" name="Freeform 18"/>
              <p:cNvSpPr>
                <a:spLocks/>
              </p:cNvSpPr>
              <p:nvPr/>
            </p:nvSpPr>
            <p:spPr bwMode="auto">
              <a:xfrm>
                <a:off x="4319" y="3485"/>
                <a:ext cx="217" cy="332"/>
              </a:xfrm>
              <a:custGeom>
                <a:avLst/>
                <a:gdLst>
                  <a:gd name="T0" fmla="*/ 2 w 217"/>
                  <a:gd name="T1" fmla="*/ 153 h 332"/>
                  <a:gd name="T2" fmla="*/ 1 w 217"/>
                  <a:gd name="T3" fmla="*/ 157 h 332"/>
                  <a:gd name="T4" fmla="*/ 0 w 217"/>
                  <a:gd name="T5" fmla="*/ 163 h 332"/>
                  <a:gd name="T6" fmla="*/ 0 w 217"/>
                  <a:gd name="T7" fmla="*/ 168 h 332"/>
                  <a:gd name="T8" fmla="*/ 2 w 217"/>
                  <a:gd name="T9" fmla="*/ 174 h 332"/>
                  <a:gd name="T10" fmla="*/ 5 w 217"/>
                  <a:gd name="T11" fmla="*/ 179 h 332"/>
                  <a:gd name="T12" fmla="*/ 9 w 217"/>
                  <a:gd name="T13" fmla="*/ 183 h 332"/>
                  <a:gd name="T14" fmla="*/ 14 w 217"/>
                  <a:gd name="T15" fmla="*/ 186 h 332"/>
                  <a:gd name="T16" fmla="*/ 17 w 217"/>
                  <a:gd name="T17" fmla="*/ 186 h 332"/>
                  <a:gd name="T18" fmla="*/ 23 w 217"/>
                  <a:gd name="T19" fmla="*/ 186 h 332"/>
                  <a:gd name="T20" fmla="*/ 141 w 217"/>
                  <a:gd name="T21" fmla="*/ 331 h 332"/>
                  <a:gd name="T22" fmla="*/ 178 w 217"/>
                  <a:gd name="T23" fmla="*/ 159 h 332"/>
                  <a:gd name="T24" fmla="*/ 177 w 217"/>
                  <a:gd name="T25" fmla="*/ 155 h 332"/>
                  <a:gd name="T26" fmla="*/ 176 w 217"/>
                  <a:gd name="T27" fmla="*/ 152 h 332"/>
                  <a:gd name="T28" fmla="*/ 173 w 217"/>
                  <a:gd name="T29" fmla="*/ 149 h 332"/>
                  <a:gd name="T30" fmla="*/ 170 w 217"/>
                  <a:gd name="T31" fmla="*/ 147 h 332"/>
                  <a:gd name="T32" fmla="*/ 166 w 217"/>
                  <a:gd name="T33" fmla="*/ 145 h 332"/>
                  <a:gd name="T34" fmla="*/ 161 w 217"/>
                  <a:gd name="T35" fmla="*/ 145 h 332"/>
                  <a:gd name="T36" fmla="*/ 157 w 217"/>
                  <a:gd name="T37" fmla="*/ 145 h 332"/>
                  <a:gd name="T38" fmla="*/ 153 w 217"/>
                  <a:gd name="T39" fmla="*/ 145 h 332"/>
                  <a:gd name="T40" fmla="*/ 104 w 217"/>
                  <a:gd name="T41" fmla="*/ 84 h 332"/>
                  <a:gd name="T42" fmla="*/ 201 w 217"/>
                  <a:gd name="T43" fmla="*/ 104 h 332"/>
                  <a:gd name="T44" fmla="*/ 204 w 217"/>
                  <a:gd name="T45" fmla="*/ 103 h 332"/>
                  <a:gd name="T46" fmla="*/ 207 w 217"/>
                  <a:gd name="T47" fmla="*/ 103 h 332"/>
                  <a:gd name="T48" fmla="*/ 211 w 217"/>
                  <a:gd name="T49" fmla="*/ 100 h 332"/>
                  <a:gd name="T50" fmla="*/ 214 w 217"/>
                  <a:gd name="T51" fmla="*/ 97 h 332"/>
                  <a:gd name="T52" fmla="*/ 215 w 217"/>
                  <a:gd name="T53" fmla="*/ 93 h 332"/>
                  <a:gd name="T54" fmla="*/ 216 w 217"/>
                  <a:gd name="T55" fmla="*/ 88 h 332"/>
                  <a:gd name="T56" fmla="*/ 215 w 217"/>
                  <a:gd name="T57" fmla="*/ 83 h 332"/>
                  <a:gd name="T58" fmla="*/ 213 w 217"/>
                  <a:gd name="T59" fmla="*/ 79 h 332"/>
                  <a:gd name="T60" fmla="*/ 210 w 217"/>
                  <a:gd name="T61" fmla="*/ 76 h 332"/>
                  <a:gd name="T62" fmla="*/ 206 w 217"/>
                  <a:gd name="T63" fmla="*/ 73 h 332"/>
                  <a:gd name="T64" fmla="*/ 203 w 217"/>
                  <a:gd name="T65" fmla="*/ 72 h 332"/>
                  <a:gd name="T66" fmla="*/ 137 w 217"/>
                  <a:gd name="T67" fmla="*/ 72 h 332"/>
                  <a:gd name="T68" fmla="*/ 125 w 217"/>
                  <a:gd name="T69" fmla="*/ 47 h 332"/>
                  <a:gd name="T70" fmla="*/ 126 w 217"/>
                  <a:gd name="T71" fmla="*/ 41 h 332"/>
                  <a:gd name="T72" fmla="*/ 127 w 217"/>
                  <a:gd name="T73" fmla="*/ 34 h 332"/>
                  <a:gd name="T74" fmla="*/ 127 w 217"/>
                  <a:gd name="T75" fmla="*/ 27 h 332"/>
                  <a:gd name="T76" fmla="*/ 125 w 217"/>
                  <a:gd name="T77" fmla="*/ 21 h 332"/>
                  <a:gd name="T78" fmla="*/ 123 w 217"/>
                  <a:gd name="T79" fmla="*/ 17 h 332"/>
                  <a:gd name="T80" fmla="*/ 120 w 217"/>
                  <a:gd name="T81" fmla="*/ 12 h 332"/>
                  <a:gd name="T82" fmla="*/ 115 w 217"/>
                  <a:gd name="T83" fmla="*/ 8 h 332"/>
                  <a:gd name="T84" fmla="*/ 110 w 217"/>
                  <a:gd name="T85" fmla="*/ 4 h 332"/>
                  <a:gd name="T86" fmla="*/ 104 w 217"/>
                  <a:gd name="T87" fmla="*/ 1 h 332"/>
                  <a:gd name="T88" fmla="*/ 97 w 217"/>
                  <a:gd name="T89" fmla="*/ 0 h 332"/>
                  <a:gd name="T90" fmla="*/ 91 w 217"/>
                  <a:gd name="T91" fmla="*/ 0 h 332"/>
                  <a:gd name="T92" fmla="*/ 84 w 217"/>
                  <a:gd name="T93" fmla="*/ 1 h 332"/>
                  <a:gd name="T94" fmla="*/ 77 w 217"/>
                  <a:gd name="T95" fmla="*/ 3 h 332"/>
                  <a:gd name="T96" fmla="*/ 70 w 217"/>
                  <a:gd name="T97" fmla="*/ 7 h 332"/>
                  <a:gd name="T98" fmla="*/ 66 w 217"/>
                  <a:gd name="T99" fmla="*/ 13 h 332"/>
                  <a:gd name="T100" fmla="*/ 62 w 217"/>
                  <a:gd name="T101" fmla="*/ 19 h 332"/>
                  <a:gd name="T102" fmla="*/ 59 w 217"/>
                  <a:gd name="T103" fmla="*/ 25 h 33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7"/>
                  <a:gd name="T157" fmla="*/ 0 h 332"/>
                  <a:gd name="T158" fmla="*/ 217 w 217"/>
                  <a:gd name="T159" fmla="*/ 332 h 33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7" h="332">
                    <a:moveTo>
                      <a:pt x="59" y="25"/>
                    </a:moveTo>
                    <a:lnTo>
                      <a:pt x="2" y="153"/>
                    </a:lnTo>
                    <a:lnTo>
                      <a:pt x="1" y="155"/>
                    </a:lnTo>
                    <a:lnTo>
                      <a:pt x="1" y="157"/>
                    </a:lnTo>
                    <a:lnTo>
                      <a:pt x="0" y="159"/>
                    </a:lnTo>
                    <a:lnTo>
                      <a:pt x="0" y="163"/>
                    </a:lnTo>
                    <a:lnTo>
                      <a:pt x="0" y="165"/>
                    </a:lnTo>
                    <a:lnTo>
                      <a:pt x="0" y="168"/>
                    </a:lnTo>
                    <a:lnTo>
                      <a:pt x="1" y="171"/>
                    </a:lnTo>
                    <a:lnTo>
                      <a:pt x="2" y="174"/>
                    </a:lnTo>
                    <a:lnTo>
                      <a:pt x="3" y="176"/>
                    </a:lnTo>
                    <a:lnTo>
                      <a:pt x="5" y="179"/>
                    </a:lnTo>
                    <a:lnTo>
                      <a:pt x="7" y="181"/>
                    </a:lnTo>
                    <a:lnTo>
                      <a:pt x="9" y="183"/>
                    </a:lnTo>
                    <a:lnTo>
                      <a:pt x="12" y="184"/>
                    </a:lnTo>
                    <a:lnTo>
                      <a:pt x="14" y="186"/>
                    </a:lnTo>
                    <a:lnTo>
                      <a:pt x="15" y="186"/>
                    </a:lnTo>
                    <a:lnTo>
                      <a:pt x="17" y="186"/>
                    </a:lnTo>
                    <a:lnTo>
                      <a:pt x="20" y="186"/>
                    </a:lnTo>
                    <a:lnTo>
                      <a:pt x="23" y="186"/>
                    </a:lnTo>
                    <a:lnTo>
                      <a:pt x="141" y="186"/>
                    </a:lnTo>
                    <a:lnTo>
                      <a:pt x="141" y="331"/>
                    </a:lnTo>
                    <a:lnTo>
                      <a:pt x="178" y="331"/>
                    </a:lnTo>
                    <a:lnTo>
                      <a:pt x="178" y="159"/>
                    </a:lnTo>
                    <a:lnTo>
                      <a:pt x="178" y="157"/>
                    </a:lnTo>
                    <a:lnTo>
                      <a:pt x="177" y="155"/>
                    </a:lnTo>
                    <a:lnTo>
                      <a:pt x="176" y="153"/>
                    </a:lnTo>
                    <a:lnTo>
                      <a:pt x="176" y="152"/>
                    </a:lnTo>
                    <a:lnTo>
                      <a:pt x="175" y="151"/>
                    </a:lnTo>
                    <a:lnTo>
                      <a:pt x="173" y="149"/>
                    </a:lnTo>
                    <a:lnTo>
                      <a:pt x="172" y="148"/>
                    </a:lnTo>
                    <a:lnTo>
                      <a:pt x="170" y="147"/>
                    </a:lnTo>
                    <a:lnTo>
                      <a:pt x="168" y="146"/>
                    </a:lnTo>
                    <a:lnTo>
                      <a:pt x="166" y="145"/>
                    </a:lnTo>
                    <a:lnTo>
                      <a:pt x="164" y="145"/>
                    </a:lnTo>
                    <a:lnTo>
                      <a:pt x="161" y="145"/>
                    </a:lnTo>
                    <a:lnTo>
                      <a:pt x="159" y="145"/>
                    </a:lnTo>
                    <a:lnTo>
                      <a:pt x="157" y="145"/>
                    </a:lnTo>
                    <a:lnTo>
                      <a:pt x="155" y="145"/>
                    </a:lnTo>
                    <a:lnTo>
                      <a:pt x="153" y="145"/>
                    </a:lnTo>
                    <a:lnTo>
                      <a:pt x="85" y="141"/>
                    </a:lnTo>
                    <a:lnTo>
                      <a:pt x="104" y="84"/>
                    </a:lnTo>
                    <a:lnTo>
                      <a:pt x="118" y="104"/>
                    </a:lnTo>
                    <a:lnTo>
                      <a:pt x="201" y="104"/>
                    </a:lnTo>
                    <a:lnTo>
                      <a:pt x="203" y="103"/>
                    </a:lnTo>
                    <a:lnTo>
                      <a:pt x="204" y="103"/>
                    </a:lnTo>
                    <a:lnTo>
                      <a:pt x="206" y="103"/>
                    </a:lnTo>
                    <a:lnTo>
                      <a:pt x="207" y="103"/>
                    </a:lnTo>
                    <a:lnTo>
                      <a:pt x="209" y="101"/>
                    </a:lnTo>
                    <a:lnTo>
                      <a:pt x="211" y="100"/>
                    </a:lnTo>
                    <a:lnTo>
                      <a:pt x="212" y="98"/>
                    </a:lnTo>
                    <a:lnTo>
                      <a:pt x="214" y="97"/>
                    </a:lnTo>
                    <a:lnTo>
                      <a:pt x="215" y="95"/>
                    </a:lnTo>
                    <a:lnTo>
                      <a:pt x="215" y="93"/>
                    </a:lnTo>
                    <a:lnTo>
                      <a:pt x="216" y="91"/>
                    </a:lnTo>
                    <a:lnTo>
                      <a:pt x="216" y="88"/>
                    </a:lnTo>
                    <a:lnTo>
                      <a:pt x="216" y="85"/>
                    </a:lnTo>
                    <a:lnTo>
                      <a:pt x="215" y="83"/>
                    </a:lnTo>
                    <a:lnTo>
                      <a:pt x="214" y="81"/>
                    </a:lnTo>
                    <a:lnTo>
                      <a:pt x="213" y="79"/>
                    </a:lnTo>
                    <a:lnTo>
                      <a:pt x="211" y="77"/>
                    </a:lnTo>
                    <a:lnTo>
                      <a:pt x="210" y="76"/>
                    </a:lnTo>
                    <a:lnTo>
                      <a:pt x="208" y="74"/>
                    </a:lnTo>
                    <a:lnTo>
                      <a:pt x="206" y="73"/>
                    </a:lnTo>
                    <a:lnTo>
                      <a:pt x="205" y="72"/>
                    </a:lnTo>
                    <a:lnTo>
                      <a:pt x="203" y="72"/>
                    </a:lnTo>
                    <a:lnTo>
                      <a:pt x="201" y="72"/>
                    </a:lnTo>
                    <a:lnTo>
                      <a:pt x="137" y="72"/>
                    </a:lnTo>
                    <a:lnTo>
                      <a:pt x="123" y="49"/>
                    </a:lnTo>
                    <a:lnTo>
                      <a:pt x="125" y="47"/>
                    </a:lnTo>
                    <a:lnTo>
                      <a:pt x="126" y="44"/>
                    </a:lnTo>
                    <a:lnTo>
                      <a:pt x="126" y="41"/>
                    </a:lnTo>
                    <a:lnTo>
                      <a:pt x="127" y="38"/>
                    </a:lnTo>
                    <a:lnTo>
                      <a:pt x="127" y="34"/>
                    </a:lnTo>
                    <a:lnTo>
                      <a:pt x="127" y="31"/>
                    </a:lnTo>
                    <a:lnTo>
                      <a:pt x="127" y="27"/>
                    </a:lnTo>
                    <a:lnTo>
                      <a:pt x="126" y="24"/>
                    </a:lnTo>
                    <a:lnTo>
                      <a:pt x="125" y="21"/>
                    </a:lnTo>
                    <a:lnTo>
                      <a:pt x="124" y="20"/>
                    </a:lnTo>
                    <a:lnTo>
                      <a:pt x="123" y="17"/>
                    </a:lnTo>
                    <a:lnTo>
                      <a:pt x="122" y="15"/>
                    </a:lnTo>
                    <a:lnTo>
                      <a:pt x="120" y="12"/>
                    </a:lnTo>
                    <a:lnTo>
                      <a:pt x="118" y="10"/>
                    </a:lnTo>
                    <a:lnTo>
                      <a:pt x="115" y="8"/>
                    </a:lnTo>
                    <a:lnTo>
                      <a:pt x="113" y="6"/>
                    </a:lnTo>
                    <a:lnTo>
                      <a:pt x="110" y="4"/>
                    </a:lnTo>
                    <a:lnTo>
                      <a:pt x="107" y="3"/>
                    </a:lnTo>
                    <a:lnTo>
                      <a:pt x="104" y="1"/>
                    </a:lnTo>
                    <a:lnTo>
                      <a:pt x="100" y="1"/>
                    </a:lnTo>
                    <a:lnTo>
                      <a:pt x="97" y="0"/>
                    </a:lnTo>
                    <a:lnTo>
                      <a:pt x="95" y="0"/>
                    </a:lnTo>
                    <a:lnTo>
                      <a:pt x="91" y="0"/>
                    </a:lnTo>
                    <a:lnTo>
                      <a:pt x="88" y="0"/>
                    </a:lnTo>
                    <a:lnTo>
                      <a:pt x="84" y="1"/>
                    </a:lnTo>
                    <a:lnTo>
                      <a:pt x="81" y="2"/>
                    </a:lnTo>
                    <a:lnTo>
                      <a:pt x="77" y="3"/>
                    </a:lnTo>
                    <a:lnTo>
                      <a:pt x="74" y="5"/>
                    </a:lnTo>
                    <a:lnTo>
                      <a:pt x="70" y="7"/>
                    </a:lnTo>
                    <a:lnTo>
                      <a:pt x="68" y="10"/>
                    </a:lnTo>
                    <a:lnTo>
                      <a:pt x="66" y="13"/>
                    </a:lnTo>
                    <a:lnTo>
                      <a:pt x="64" y="15"/>
                    </a:lnTo>
                    <a:lnTo>
                      <a:pt x="62" y="19"/>
                    </a:lnTo>
                    <a:lnTo>
                      <a:pt x="60" y="21"/>
                    </a:lnTo>
                    <a:lnTo>
                      <a:pt x="59" y="25"/>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7" name="Group 19"/>
          <p:cNvGrpSpPr>
            <a:grpSpLocks/>
          </p:cNvGrpSpPr>
          <p:nvPr/>
        </p:nvGrpSpPr>
        <p:grpSpPr bwMode="auto">
          <a:xfrm>
            <a:off x="6705600" y="3657600"/>
            <a:ext cx="673100" cy="800100"/>
            <a:chOff x="4212" y="2144"/>
            <a:chExt cx="424" cy="504"/>
          </a:xfrm>
        </p:grpSpPr>
        <p:grpSp>
          <p:nvGrpSpPr>
            <p:cNvPr id="8" name="Group 20"/>
            <p:cNvGrpSpPr>
              <a:grpSpLocks/>
            </p:cNvGrpSpPr>
            <p:nvPr/>
          </p:nvGrpSpPr>
          <p:grpSpPr bwMode="auto">
            <a:xfrm>
              <a:off x="4212" y="2144"/>
              <a:ext cx="424" cy="504"/>
              <a:chOff x="4212" y="2144"/>
              <a:chExt cx="424" cy="504"/>
            </a:xfrm>
          </p:grpSpPr>
          <p:grpSp>
            <p:nvGrpSpPr>
              <p:cNvPr id="9" name="Group 21"/>
              <p:cNvGrpSpPr>
                <a:grpSpLocks/>
              </p:cNvGrpSpPr>
              <p:nvPr/>
            </p:nvGrpSpPr>
            <p:grpSpPr bwMode="auto">
              <a:xfrm>
                <a:off x="4212" y="2144"/>
                <a:ext cx="424" cy="504"/>
                <a:chOff x="4212" y="2144"/>
                <a:chExt cx="424" cy="504"/>
              </a:xfrm>
            </p:grpSpPr>
            <p:sp>
              <p:nvSpPr>
                <p:cNvPr id="25622" name="AutoShape 22"/>
                <p:cNvSpPr>
                  <a:spLocks noChangeArrowheads="1"/>
                </p:cNvSpPr>
                <p:nvPr/>
              </p:nvSpPr>
              <p:spPr bwMode="auto">
                <a:xfrm>
                  <a:off x="4212" y="2224"/>
                  <a:ext cx="424" cy="424"/>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5623" name="AutoShape 23"/>
                <p:cNvSpPr>
                  <a:spLocks noChangeArrowheads="1"/>
                </p:cNvSpPr>
                <p:nvPr/>
              </p:nvSpPr>
              <p:spPr bwMode="auto">
                <a:xfrm>
                  <a:off x="4308" y="2144"/>
                  <a:ext cx="328" cy="8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5624" name="AutoShape 24"/>
              <p:cNvSpPr>
                <a:spLocks noChangeArrowheads="1"/>
              </p:cNvSpPr>
              <p:nvPr/>
            </p:nvSpPr>
            <p:spPr bwMode="auto">
              <a:xfrm>
                <a:off x="4296" y="2260"/>
                <a:ext cx="224" cy="32"/>
              </a:xfrm>
              <a:prstGeom prst="parallelogram">
                <a:avLst>
                  <a:gd name="adj" fmla="val 174968"/>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5625" name="Oval 25"/>
            <p:cNvSpPr>
              <a:spLocks noChangeArrowheads="1"/>
            </p:cNvSpPr>
            <p:nvPr/>
          </p:nvSpPr>
          <p:spPr bwMode="auto">
            <a:xfrm>
              <a:off x="4540" y="2184"/>
              <a:ext cx="56" cy="32"/>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grpSp>
      <p:grpSp>
        <p:nvGrpSpPr>
          <p:cNvPr id="10" name="Group 26"/>
          <p:cNvGrpSpPr>
            <a:grpSpLocks/>
          </p:cNvGrpSpPr>
          <p:nvPr/>
        </p:nvGrpSpPr>
        <p:grpSpPr bwMode="auto">
          <a:xfrm>
            <a:off x="5861050" y="2711450"/>
            <a:ext cx="2224088" cy="541338"/>
            <a:chOff x="3692" y="1708"/>
            <a:chExt cx="1401" cy="341"/>
          </a:xfrm>
        </p:grpSpPr>
        <p:grpSp>
          <p:nvGrpSpPr>
            <p:cNvPr id="11" name="Group 27"/>
            <p:cNvGrpSpPr>
              <a:grpSpLocks/>
            </p:cNvGrpSpPr>
            <p:nvPr/>
          </p:nvGrpSpPr>
          <p:grpSpPr bwMode="auto">
            <a:xfrm>
              <a:off x="3692" y="1708"/>
              <a:ext cx="329" cy="341"/>
              <a:chOff x="3692" y="1708"/>
              <a:chExt cx="329" cy="341"/>
            </a:xfrm>
          </p:grpSpPr>
          <p:sp>
            <p:nvSpPr>
              <p:cNvPr id="25628" name="Freeform 28"/>
              <p:cNvSpPr>
                <a:spLocks/>
              </p:cNvSpPr>
              <p:nvPr/>
            </p:nvSpPr>
            <p:spPr bwMode="auto">
              <a:xfrm>
                <a:off x="369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5629" name="Rectangle 29"/>
              <p:cNvSpPr>
                <a:spLocks noChangeArrowheads="1"/>
              </p:cNvSpPr>
              <p:nvPr/>
            </p:nvSpPr>
            <p:spPr bwMode="auto">
              <a:xfrm>
                <a:off x="3739" y="1755"/>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A</a:t>
                </a:r>
              </a:p>
            </p:txBody>
          </p:sp>
        </p:grpSp>
        <p:grpSp>
          <p:nvGrpSpPr>
            <p:cNvPr id="12" name="Group 30"/>
            <p:cNvGrpSpPr>
              <a:grpSpLocks/>
            </p:cNvGrpSpPr>
            <p:nvPr/>
          </p:nvGrpSpPr>
          <p:grpSpPr bwMode="auto">
            <a:xfrm>
              <a:off x="4052" y="1708"/>
              <a:ext cx="329" cy="341"/>
              <a:chOff x="4052" y="1708"/>
              <a:chExt cx="329" cy="341"/>
            </a:xfrm>
          </p:grpSpPr>
          <p:sp>
            <p:nvSpPr>
              <p:cNvPr id="25631" name="Freeform 31"/>
              <p:cNvSpPr>
                <a:spLocks/>
              </p:cNvSpPr>
              <p:nvPr/>
            </p:nvSpPr>
            <p:spPr bwMode="auto">
              <a:xfrm>
                <a:off x="405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5632" name="Rectangle 32"/>
              <p:cNvSpPr>
                <a:spLocks noChangeArrowheads="1"/>
              </p:cNvSpPr>
              <p:nvPr/>
            </p:nvSpPr>
            <p:spPr bwMode="auto">
              <a:xfrm>
                <a:off x="4099" y="1755"/>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B</a:t>
                </a:r>
              </a:p>
            </p:txBody>
          </p:sp>
        </p:grpSp>
        <p:grpSp>
          <p:nvGrpSpPr>
            <p:cNvPr id="13" name="Group 33"/>
            <p:cNvGrpSpPr>
              <a:grpSpLocks/>
            </p:cNvGrpSpPr>
            <p:nvPr/>
          </p:nvGrpSpPr>
          <p:grpSpPr bwMode="auto">
            <a:xfrm>
              <a:off x="4412" y="1708"/>
              <a:ext cx="329" cy="341"/>
              <a:chOff x="4412" y="1708"/>
              <a:chExt cx="329" cy="341"/>
            </a:xfrm>
          </p:grpSpPr>
          <p:sp>
            <p:nvSpPr>
              <p:cNvPr id="25634" name="Freeform 34"/>
              <p:cNvSpPr>
                <a:spLocks/>
              </p:cNvSpPr>
              <p:nvPr/>
            </p:nvSpPr>
            <p:spPr bwMode="auto">
              <a:xfrm>
                <a:off x="4412"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5635" name="Rectangle 35"/>
              <p:cNvSpPr>
                <a:spLocks noChangeArrowheads="1"/>
              </p:cNvSpPr>
              <p:nvPr/>
            </p:nvSpPr>
            <p:spPr bwMode="auto">
              <a:xfrm>
                <a:off x="4459" y="1755"/>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dirty="0">
                    <a:latin typeface="Arial" charset="0"/>
                  </a:rPr>
                  <a:t>C</a:t>
                </a:r>
              </a:p>
            </p:txBody>
          </p:sp>
        </p:grpSp>
        <p:grpSp>
          <p:nvGrpSpPr>
            <p:cNvPr id="14" name="Group 36"/>
            <p:cNvGrpSpPr>
              <a:grpSpLocks/>
            </p:cNvGrpSpPr>
            <p:nvPr/>
          </p:nvGrpSpPr>
          <p:grpSpPr bwMode="auto">
            <a:xfrm>
              <a:off x="4764" y="1708"/>
              <a:ext cx="329" cy="341"/>
              <a:chOff x="4764" y="1708"/>
              <a:chExt cx="329" cy="341"/>
            </a:xfrm>
          </p:grpSpPr>
          <p:sp>
            <p:nvSpPr>
              <p:cNvPr id="25637" name="Freeform 37"/>
              <p:cNvSpPr>
                <a:spLocks/>
              </p:cNvSpPr>
              <p:nvPr/>
            </p:nvSpPr>
            <p:spPr bwMode="auto">
              <a:xfrm>
                <a:off x="4764" y="17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5638" name="Rectangle 38"/>
              <p:cNvSpPr>
                <a:spLocks noChangeArrowheads="1"/>
              </p:cNvSpPr>
              <p:nvPr/>
            </p:nvSpPr>
            <p:spPr bwMode="auto">
              <a:xfrm>
                <a:off x="4811" y="1755"/>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D</a:t>
                </a:r>
              </a:p>
            </p:txBody>
          </p:sp>
        </p:grpSp>
      </p:grpSp>
      <p:sp>
        <p:nvSpPr>
          <p:cNvPr id="15" name="Footer Placeholder 14">
            <a:extLst>
              <a:ext uri="{FF2B5EF4-FFF2-40B4-BE49-F238E27FC236}">
                <a16:creationId xmlns:a16="http://schemas.microsoft.com/office/drawing/2014/main" xmlns="" id="{6996CA3D-E03D-0049-B564-1E8EC120B443}"/>
              </a:ext>
            </a:extLst>
          </p:cNvPr>
          <p:cNvSpPr>
            <a:spLocks noGrp="1"/>
          </p:cNvSpPr>
          <p:nvPr>
            <p:ph type="ftr" sz="quarter" idx="11"/>
          </p:nvPr>
        </p:nvSpPr>
        <p:spPr/>
        <p:txBody>
          <a:bodyPr/>
          <a:lstStyle/>
          <a:p>
            <a:r>
              <a:rPr lang="en-IN"/>
              <a:t>COA (15B11CI313)</a:t>
            </a:r>
          </a:p>
        </p:txBody>
      </p:sp>
      <p:sp>
        <p:nvSpPr>
          <p:cNvPr id="16" name="Slide Number Placeholder 15">
            <a:extLst>
              <a:ext uri="{FF2B5EF4-FFF2-40B4-BE49-F238E27FC236}">
                <a16:creationId xmlns:a16="http://schemas.microsoft.com/office/drawing/2014/main" xmlns="" id="{26144DC7-F565-A74B-BF4C-6462F4994D23}"/>
              </a:ext>
            </a:extLst>
          </p:cNvPr>
          <p:cNvSpPr>
            <a:spLocks noGrp="1"/>
          </p:cNvSpPr>
          <p:nvPr>
            <p:ph type="sldNum" sz="quarter" idx="12"/>
          </p:nvPr>
        </p:nvSpPr>
        <p:spPr/>
        <p:txBody>
          <a:bodyPr/>
          <a:lstStyle/>
          <a:p>
            <a:fld id="{BFA1677A-9B87-4FD9-88DF-88AEA80B984D}" type="slidenum">
              <a:rPr lang="en-IN" smtClean="0"/>
              <a:pPr/>
              <a:t>3</a:t>
            </a:fld>
            <a:endParaRPr lang="en-IN"/>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t>Example of stall insertion to solve data hazards in a sequence of MIPS instructions</a:t>
            </a:r>
          </a:p>
        </p:txBody>
      </p:sp>
      <p:sp>
        <p:nvSpPr>
          <p:cNvPr id="3" name="Content Placeholder 2"/>
          <p:cNvSpPr>
            <a:spLocks noGrp="1"/>
          </p:cNvSpPr>
          <p:nvPr>
            <p:ph idx="1"/>
          </p:nvPr>
        </p:nvSpPr>
        <p:spPr>
          <a:xfrm>
            <a:off x="457200" y="4953000"/>
            <a:ext cx="8229600" cy="1173163"/>
          </a:xfrm>
        </p:spPr>
        <p:txBody>
          <a:bodyPr>
            <a:normAutofit fontScale="70000" lnSpcReduction="20000"/>
          </a:bodyPr>
          <a:lstStyle/>
          <a:p>
            <a:pPr algn="just"/>
            <a:r>
              <a:rPr lang="en-IN" dirty="0"/>
              <a:t>the insertion of stalls is the least desirable technique because it delays the execution of an instruction without accomplishing any useful work (in contrast to code re-ordering). </a:t>
            </a:r>
          </a:p>
        </p:txBody>
      </p:sp>
      <p:pic>
        <p:nvPicPr>
          <p:cNvPr id="60418" name="Picture 2" descr="C:\Users\amarjeet.kaur\Desktop\Figure5.9-MIPS-DataHazard-Ex1c.gif"/>
          <p:cNvPicPr>
            <a:picLocks noChangeAspect="1" noChangeArrowheads="1"/>
          </p:cNvPicPr>
          <p:nvPr/>
        </p:nvPicPr>
        <p:blipFill>
          <a:blip r:embed="rId2" cstate="print"/>
          <a:srcRect/>
          <a:stretch>
            <a:fillRect/>
          </a:stretch>
        </p:blipFill>
        <p:spPr bwMode="auto">
          <a:xfrm>
            <a:off x="1295400" y="1600200"/>
            <a:ext cx="6667500" cy="2933700"/>
          </a:xfrm>
          <a:prstGeom prst="rect">
            <a:avLst/>
          </a:prstGeom>
          <a:noFill/>
        </p:spPr>
      </p:pic>
      <p:sp>
        <p:nvSpPr>
          <p:cNvPr id="4" name="Footer Placeholder 3">
            <a:extLst>
              <a:ext uri="{FF2B5EF4-FFF2-40B4-BE49-F238E27FC236}">
                <a16:creationId xmlns:a16="http://schemas.microsoft.com/office/drawing/2014/main" xmlns="" id="{93490E59-785B-7A48-A334-94AC16B40F34}"/>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A45DCF3C-8AA0-A04D-93E8-C37880512FA8}"/>
              </a:ext>
            </a:extLst>
          </p:cNvPr>
          <p:cNvSpPr>
            <a:spLocks noGrp="1"/>
          </p:cNvSpPr>
          <p:nvPr>
            <p:ph type="sldNum" sz="quarter" idx="12"/>
          </p:nvPr>
        </p:nvSpPr>
        <p:spPr/>
        <p:txBody>
          <a:bodyPr/>
          <a:lstStyle/>
          <a:p>
            <a:fld id="{BFA1677A-9B87-4FD9-88DF-88AEA80B984D}" type="slidenum">
              <a:rPr lang="en-IN" smtClean="0"/>
              <a:pPr/>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fontScale="90000"/>
          </a:bodyPr>
          <a:lstStyle/>
          <a:p>
            <a:r>
              <a:rPr lang="en-IN" sz="2800" dirty="0"/>
              <a:t>Data Hazard Solution using Operand Forwarding and Stall (Cont.)</a:t>
            </a:r>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cstate="print"/>
          <a:srcRect b="13333"/>
          <a:stretch>
            <a:fillRect/>
          </a:stretch>
        </p:blipFill>
        <p:spPr bwMode="auto">
          <a:xfrm>
            <a:off x="0" y="914400"/>
            <a:ext cx="9144000" cy="59436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B9241EFF-9C97-A444-B232-5780EC6C2B2F}"/>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25B23C1E-E208-F041-AE60-5D2799D11EEE}"/>
              </a:ext>
            </a:extLst>
          </p:cNvPr>
          <p:cNvSpPr>
            <a:spLocks noGrp="1"/>
          </p:cNvSpPr>
          <p:nvPr>
            <p:ph type="sldNum" sz="quarter" idx="12"/>
          </p:nvPr>
        </p:nvSpPr>
        <p:spPr/>
        <p:txBody>
          <a:bodyPr/>
          <a:lstStyle/>
          <a:p>
            <a:fld id="{BFA1677A-9B87-4FD9-88DF-88AEA80B984D}"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Control or Branch Hazards</a:t>
            </a:r>
          </a:p>
        </p:txBody>
      </p:sp>
      <p:sp>
        <p:nvSpPr>
          <p:cNvPr id="3" name="Content Placeholder 2"/>
          <p:cNvSpPr>
            <a:spLocks noGrp="1"/>
          </p:cNvSpPr>
          <p:nvPr>
            <p:ph idx="1"/>
          </p:nvPr>
        </p:nvSpPr>
        <p:spPr>
          <a:xfrm>
            <a:off x="228600" y="914400"/>
            <a:ext cx="8610600" cy="5638800"/>
          </a:xfrm>
        </p:spPr>
        <p:txBody>
          <a:bodyPr>
            <a:noAutofit/>
          </a:bodyPr>
          <a:lstStyle/>
          <a:p>
            <a:pPr algn="just"/>
            <a:r>
              <a:rPr lang="en-IN" sz="2400" dirty="0"/>
              <a:t>Control hazards are the most difficult types of hazards arising from normal operation of a program. In the next section, we will see that exceptions (e.g., overflow) can play particularly interesting types of havoc with smooth pipeline execution. </a:t>
            </a:r>
          </a:p>
          <a:p>
            <a:pPr algn="just"/>
            <a:r>
              <a:rPr lang="en-IN" sz="2400" dirty="0"/>
              <a:t>The most </a:t>
            </a:r>
            <a:r>
              <a:rPr lang="en-IN" sz="2400" dirty="0">
                <a:solidFill>
                  <a:srgbClr val="C00000"/>
                </a:solidFill>
              </a:rPr>
              <a:t>common type of control hazard is the branch instruction, which has two alternative results: </a:t>
            </a:r>
          </a:p>
          <a:p>
            <a:pPr lvl="1" algn="just"/>
            <a:r>
              <a:rPr lang="en-IN" sz="2000" dirty="0">
                <a:solidFill>
                  <a:srgbClr val="C00000"/>
                </a:solidFill>
              </a:rPr>
              <a:t>(1) jump to the branch target address if the instruction succeeds, or </a:t>
            </a:r>
          </a:p>
          <a:p>
            <a:pPr lvl="1" algn="just"/>
            <a:r>
              <a:rPr lang="en-IN" sz="2000" dirty="0">
                <a:solidFill>
                  <a:srgbClr val="C00000"/>
                </a:solidFill>
              </a:rPr>
              <a:t>(2) execute the instruction after the branch (at PC+4 of instruction memory) if the branch fails. </a:t>
            </a:r>
          </a:p>
          <a:p>
            <a:pPr algn="just"/>
            <a:r>
              <a:rPr lang="en-IN" sz="2400" dirty="0"/>
              <a:t>The problem with the branch instruction is that we usually do not know which result will occur (i.e., whether or not the branch will be taken) until the branch condition is computed. Often, the branch condition depends on the result of the preceding instruction, </a:t>
            </a:r>
            <a:r>
              <a:rPr lang="en-IN" sz="2400" dirty="0">
                <a:solidFill>
                  <a:srgbClr val="C00000"/>
                </a:solidFill>
              </a:rPr>
              <a:t>so we cannot </a:t>
            </a:r>
            <a:r>
              <a:rPr lang="en-IN" sz="2400" dirty="0" err="1">
                <a:solidFill>
                  <a:srgbClr val="C00000"/>
                </a:solidFill>
              </a:rPr>
              <a:t>precompute</a:t>
            </a:r>
            <a:r>
              <a:rPr lang="en-IN" sz="2400" dirty="0">
                <a:solidFill>
                  <a:srgbClr val="C00000"/>
                </a:solidFill>
              </a:rPr>
              <a:t> the branch condition to find out whether or not the branch will be taken. </a:t>
            </a:r>
            <a:endParaRPr lang="en-IN" sz="2400" dirty="0"/>
          </a:p>
        </p:txBody>
      </p:sp>
      <p:sp>
        <p:nvSpPr>
          <p:cNvPr id="4" name="Footer Placeholder 3">
            <a:extLst>
              <a:ext uri="{FF2B5EF4-FFF2-40B4-BE49-F238E27FC236}">
                <a16:creationId xmlns:a16="http://schemas.microsoft.com/office/drawing/2014/main" xmlns="" id="{9AB56A45-52AD-7F43-8FE2-F28E556FE76F}"/>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F37C0BA2-68E8-8B4A-AE16-6D82C0B733E8}"/>
              </a:ext>
            </a:extLst>
          </p:cNvPr>
          <p:cNvSpPr>
            <a:spLocks noGrp="1"/>
          </p:cNvSpPr>
          <p:nvPr>
            <p:ph type="sldNum" sz="quarter" idx="12"/>
          </p:nvPr>
        </p:nvSpPr>
        <p:spPr/>
        <p:txBody>
          <a:bodyPr/>
          <a:lstStyle/>
          <a:p>
            <a:fld id="{BFA1677A-9B87-4FD9-88DF-88AEA80B984D}" type="slidenum">
              <a:rPr lang="en-IN" smtClean="0"/>
              <a:pPr/>
              <a:t>32</a:t>
            </a:fld>
            <a:endParaRPr lang="en-I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IN" dirty="0"/>
              <a:t>Control or Branch Hazards</a:t>
            </a:r>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cstate="print"/>
          <a:srcRect b="15584"/>
          <a:stretch>
            <a:fillRect/>
          </a:stretch>
        </p:blipFill>
        <p:spPr bwMode="auto">
          <a:xfrm>
            <a:off x="0" y="1295400"/>
            <a:ext cx="9144000" cy="49530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0DF28701-8656-0B40-8ADC-B74758BF7801}"/>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8206CF36-4FD9-064B-B937-D357F47D7FA8}"/>
              </a:ext>
            </a:extLst>
          </p:cNvPr>
          <p:cNvSpPr>
            <a:spLocks noGrp="1"/>
          </p:cNvSpPr>
          <p:nvPr>
            <p:ph type="sldNum" sz="quarter" idx="12"/>
          </p:nvPr>
        </p:nvSpPr>
        <p:spPr/>
        <p:txBody>
          <a:bodyPr/>
          <a:lstStyle/>
          <a:p>
            <a:fld id="{BFA1677A-9B87-4FD9-88DF-88AEA80B984D}"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943600"/>
          </a:xfrm>
        </p:spPr>
        <p:txBody>
          <a:bodyPr>
            <a:normAutofit fontScale="92500"/>
          </a:bodyPr>
          <a:lstStyle/>
          <a:p>
            <a:pPr indent="0" algn="ctr">
              <a:buNone/>
            </a:pPr>
            <a:r>
              <a:rPr lang="en-US" dirty="0"/>
              <a:t>Two schemes for resolving control hazards</a:t>
            </a:r>
            <a:r>
              <a:rPr lang="en-IN" dirty="0"/>
              <a:t>.</a:t>
            </a:r>
          </a:p>
          <a:p>
            <a:pPr indent="0" algn="just">
              <a:buNone/>
            </a:pPr>
            <a:endParaRPr lang="en-IN" sz="2400" dirty="0"/>
          </a:p>
          <a:p>
            <a:pPr indent="0" algn="just">
              <a:buNone/>
            </a:pPr>
            <a:r>
              <a:rPr lang="en-IN" sz="2400" b="1" dirty="0"/>
              <a:t>Assume Branch Not Taken</a:t>
            </a:r>
            <a:r>
              <a:rPr lang="en-IN" sz="2400" dirty="0"/>
              <a:t>: </a:t>
            </a:r>
            <a:r>
              <a:rPr lang="en-US" sz="2400" dirty="0"/>
              <a:t>A common improvement </a:t>
            </a:r>
            <a:r>
              <a:rPr lang="en-US" sz="2400" dirty="0">
                <a:solidFill>
                  <a:srgbClr val="C00000"/>
                </a:solidFill>
              </a:rPr>
              <a:t>over branch stalling</a:t>
            </a:r>
            <a:r>
              <a:rPr lang="en-US" sz="2400" dirty="0"/>
              <a:t> is to assume that the branch will not be taken and thus continue execution down the sequential instruction stream. If the branch is taken, the instructions that are being fetched and decoded must be discarded. Execution continues at the branch target.</a:t>
            </a:r>
          </a:p>
          <a:p>
            <a:pPr indent="0" algn="just">
              <a:buNone/>
            </a:pPr>
            <a:endParaRPr lang="en-US" sz="2400" dirty="0"/>
          </a:p>
          <a:p>
            <a:pPr indent="0" algn="just">
              <a:buNone/>
            </a:pPr>
            <a:r>
              <a:rPr lang="en-US" sz="2400" b="1" dirty="0"/>
              <a:t>Reducing the Delay of Branches</a:t>
            </a:r>
            <a:r>
              <a:rPr lang="en-US" sz="2400" dirty="0"/>
              <a:t>: One way to improve branch performance is to reduce the cost of the taken branch. Thus far we have assumed the next PC for a branch is selected in the MEM stage, but if we move the branch execution earlier in the pipeline, then fewer instructions </a:t>
            </a:r>
            <a:r>
              <a:rPr lang="en-IN" sz="2400" dirty="0"/>
              <a:t>need be flushed.</a:t>
            </a:r>
          </a:p>
          <a:p>
            <a:pPr indent="0">
              <a:buNone/>
            </a:pPr>
            <a:r>
              <a:rPr lang="en-US" sz="2400" dirty="0"/>
              <a:t>Moving the branch decision up requires two actions to occur earlier: </a:t>
            </a:r>
          </a:p>
          <a:p>
            <a:pPr marL="720000" indent="0">
              <a:spcBef>
                <a:spcPts val="0"/>
              </a:spcBef>
            </a:pPr>
            <a:r>
              <a:rPr lang="en-US" sz="2400" dirty="0"/>
              <a:t>Computing the branch target address </a:t>
            </a:r>
          </a:p>
          <a:p>
            <a:pPr marL="720000" indent="0">
              <a:spcBef>
                <a:spcPts val="0"/>
              </a:spcBef>
            </a:pPr>
            <a:r>
              <a:rPr lang="en-US" sz="2400" dirty="0"/>
              <a:t>Evaluating the branch decision.</a:t>
            </a:r>
            <a:endParaRPr lang="en-IN" sz="2400" dirty="0"/>
          </a:p>
          <a:p>
            <a:pPr indent="0" algn="just">
              <a:buNone/>
            </a:pPr>
            <a:endParaRPr lang="en-IN" sz="2400" dirty="0"/>
          </a:p>
        </p:txBody>
      </p:sp>
      <p:sp>
        <p:nvSpPr>
          <p:cNvPr id="2" name="Footer Placeholder 1">
            <a:extLst>
              <a:ext uri="{FF2B5EF4-FFF2-40B4-BE49-F238E27FC236}">
                <a16:creationId xmlns:a16="http://schemas.microsoft.com/office/drawing/2014/main" xmlns="" id="{6CCB5825-1340-FF42-A016-550CE5590D62}"/>
              </a:ext>
            </a:extLst>
          </p:cNvPr>
          <p:cNvSpPr>
            <a:spLocks noGrp="1"/>
          </p:cNvSpPr>
          <p:nvPr>
            <p:ph type="ftr" sz="quarter" idx="11"/>
          </p:nvPr>
        </p:nvSpPr>
        <p:spPr/>
        <p:txBody>
          <a:bodyPr/>
          <a:lstStyle/>
          <a:p>
            <a:r>
              <a:rPr lang="en-IN"/>
              <a:t>COA (15B11CI313)</a:t>
            </a:r>
          </a:p>
        </p:txBody>
      </p:sp>
      <p:sp>
        <p:nvSpPr>
          <p:cNvPr id="4" name="Slide Number Placeholder 3">
            <a:extLst>
              <a:ext uri="{FF2B5EF4-FFF2-40B4-BE49-F238E27FC236}">
                <a16:creationId xmlns:a16="http://schemas.microsoft.com/office/drawing/2014/main" xmlns="" id="{4F993702-1D2E-0343-8A52-B994FB4BE2B3}"/>
              </a:ext>
            </a:extLst>
          </p:cNvPr>
          <p:cNvSpPr>
            <a:spLocks noGrp="1"/>
          </p:cNvSpPr>
          <p:nvPr>
            <p:ph type="sldNum" sz="quarter" idx="12"/>
          </p:nvPr>
        </p:nvSpPr>
        <p:spPr/>
        <p:txBody>
          <a:bodyPr/>
          <a:lstStyle/>
          <a:p>
            <a:fld id="{BFA1677A-9B87-4FD9-88DF-88AEA80B984D}"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dirty="0"/>
              <a:t>Stalling in Branch Hazard</a:t>
            </a:r>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cstate="print"/>
          <a:srcRect b="26667"/>
          <a:stretch>
            <a:fillRect/>
          </a:stretch>
        </p:blipFill>
        <p:spPr bwMode="auto">
          <a:xfrm>
            <a:off x="1" y="1143000"/>
            <a:ext cx="9144000" cy="50292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E34E66C6-1171-4946-9D30-2A015472233C}"/>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4FBD60F3-1559-814A-ABD3-131E3F453E55}"/>
              </a:ext>
            </a:extLst>
          </p:cNvPr>
          <p:cNvSpPr>
            <a:spLocks noGrp="1"/>
          </p:cNvSpPr>
          <p:nvPr>
            <p:ph type="sldNum" sz="quarter" idx="12"/>
          </p:nvPr>
        </p:nvSpPr>
        <p:spPr/>
        <p:txBody>
          <a:bodyPr/>
          <a:lstStyle/>
          <a:p>
            <a:fld id="{BFA1677A-9B87-4FD9-88DF-88AEA80B984D}" type="slidenum">
              <a:rPr lang="en-IN" smtClean="0"/>
              <a:pPr/>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IN" dirty="0"/>
              <a:t>Prediction: Branches are Never Taken</a:t>
            </a:r>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cstate="print"/>
          <a:srcRect b="15555"/>
          <a:stretch>
            <a:fillRect/>
          </a:stretch>
        </p:blipFill>
        <p:spPr bwMode="auto">
          <a:xfrm>
            <a:off x="0" y="914400"/>
            <a:ext cx="9144000" cy="5791200"/>
          </a:xfrm>
          <a:prstGeom prst="rect">
            <a:avLst/>
          </a:prstGeom>
          <a:noFill/>
          <a:ln w="9525">
            <a:noFill/>
            <a:miter lim="800000"/>
            <a:headEnd/>
            <a:tailEnd/>
          </a:ln>
          <a:effectLst/>
        </p:spPr>
      </p:pic>
      <p:sp>
        <p:nvSpPr>
          <p:cNvPr id="4" name="Footer Placeholder 3">
            <a:extLst>
              <a:ext uri="{FF2B5EF4-FFF2-40B4-BE49-F238E27FC236}">
                <a16:creationId xmlns:a16="http://schemas.microsoft.com/office/drawing/2014/main" xmlns="" id="{E56DDFEF-7E5E-3942-8E5B-BDB67C6EFBAA}"/>
              </a:ext>
            </a:extLst>
          </p:cNvPr>
          <p:cNvSpPr>
            <a:spLocks noGrp="1"/>
          </p:cNvSpPr>
          <p:nvPr>
            <p:ph type="ftr" sz="quarter" idx="11"/>
          </p:nvPr>
        </p:nvSpPr>
        <p:spPr/>
        <p:txBody>
          <a:bodyPr/>
          <a:lstStyle/>
          <a:p>
            <a:r>
              <a:rPr lang="en-IN"/>
              <a:t>COA (15B11CI313)</a:t>
            </a:r>
          </a:p>
        </p:txBody>
      </p:sp>
      <p:sp>
        <p:nvSpPr>
          <p:cNvPr id="5" name="Slide Number Placeholder 4">
            <a:extLst>
              <a:ext uri="{FF2B5EF4-FFF2-40B4-BE49-F238E27FC236}">
                <a16:creationId xmlns:a16="http://schemas.microsoft.com/office/drawing/2014/main" xmlns="" id="{5256CB27-4059-EE49-8369-CB2A4CFB344D}"/>
              </a:ext>
            </a:extLst>
          </p:cNvPr>
          <p:cNvSpPr>
            <a:spLocks noGrp="1"/>
          </p:cNvSpPr>
          <p:nvPr>
            <p:ph type="sldNum" sz="quarter" idx="12"/>
          </p:nvPr>
        </p:nvSpPr>
        <p:spPr/>
        <p:txBody>
          <a:bodyPr/>
          <a:lstStyle/>
          <a:p>
            <a:fld id="{BFA1677A-9B87-4FD9-88DF-88AEA80B984D}"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609600" y="228600"/>
            <a:ext cx="8534400" cy="640080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xmlns="" id="{E4FE5C8D-8AD3-5041-BBD7-7911EC05EEE7}"/>
              </a:ext>
            </a:extLst>
          </p:cNvPr>
          <p:cNvSpPr>
            <a:spLocks noGrp="1"/>
          </p:cNvSpPr>
          <p:nvPr>
            <p:ph type="ftr" sz="quarter" idx="11"/>
          </p:nvPr>
        </p:nvSpPr>
        <p:spPr/>
        <p:txBody>
          <a:bodyPr/>
          <a:lstStyle/>
          <a:p>
            <a:r>
              <a:rPr lang="en-IN"/>
              <a:t>COA (15B11CI313)</a:t>
            </a:r>
          </a:p>
        </p:txBody>
      </p:sp>
      <p:sp>
        <p:nvSpPr>
          <p:cNvPr id="3" name="Slide Number Placeholder 2">
            <a:extLst>
              <a:ext uri="{FF2B5EF4-FFF2-40B4-BE49-F238E27FC236}">
                <a16:creationId xmlns:a16="http://schemas.microsoft.com/office/drawing/2014/main" xmlns="" id="{3ECDAC2B-7CBD-9F4A-8FBD-FF4A0D46F172}"/>
              </a:ext>
            </a:extLst>
          </p:cNvPr>
          <p:cNvSpPr>
            <a:spLocks noGrp="1"/>
          </p:cNvSpPr>
          <p:nvPr>
            <p:ph type="sldNum" sz="quarter" idx="12"/>
          </p:nvPr>
        </p:nvSpPr>
        <p:spPr/>
        <p:txBody>
          <a:bodyPr/>
          <a:lstStyle/>
          <a:p>
            <a:fld id="{BFA1677A-9B87-4FD9-88DF-88AEA80B984D}"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r">
              <a:buNone/>
            </a:pPr>
            <a:endParaRPr lang="en-IN" dirty="0"/>
          </a:p>
          <a:p>
            <a:pPr algn="r">
              <a:buNone/>
            </a:pPr>
            <a:endParaRPr lang="en-IN" dirty="0"/>
          </a:p>
          <a:p>
            <a:pPr algn="r">
              <a:buNone/>
            </a:pPr>
            <a:endParaRPr lang="en-IN" dirty="0"/>
          </a:p>
          <a:p>
            <a:pPr algn="r">
              <a:buNone/>
            </a:pPr>
            <a:endParaRPr lang="en-IN" dirty="0"/>
          </a:p>
          <a:p>
            <a:pPr algn="r">
              <a:buNone/>
            </a:pPr>
            <a:endParaRPr lang="en-IN" dirty="0"/>
          </a:p>
          <a:p>
            <a:pPr algn="r">
              <a:buNone/>
            </a:pPr>
            <a:r>
              <a:rPr lang="en-IN" dirty="0"/>
              <a:t>Thank you</a:t>
            </a:r>
          </a:p>
        </p:txBody>
      </p:sp>
      <p:sp>
        <p:nvSpPr>
          <p:cNvPr id="4" name="Rectangle 3"/>
          <p:cNvSpPr/>
          <p:nvPr/>
        </p:nvSpPr>
        <p:spPr>
          <a:xfrm>
            <a:off x="762000" y="1828800"/>
            <a:ext cx="6858000" cy="369332"/>
          </a:xfrm>
          <a:prstGeom prst="rect">
            <a:avLst/>
          </a:prstGeom>
        </p:spPr>
        <p:txBody>
          <a:bodyPr wrap="square">
            <a:spAutoFit/>
          </a:bodyPr>
          <a:lstStyle/>
          <a:p>
            <a:r>
              <a:rPr lang="en-IN" dirty="0"/>
              <a:t>https://www.cise.ufl.edu/~mssz/CompOrg/CDA-pipe.html</a:t>
            </a:r>
          </a:p>
        </p:txBody>
      </p:sp>
      <p:sp>
        <p:nvSpPr>
          <p:cNvPr id="5" name="Footer Placeholder 4">
            <a:extLst>
              <a:ext uri="{FF2B5EF4-FFF2-40B4-BE49-F238E27FC236}">
                <a16:creationId xmlns:a16="http://schemas.microsoft.com/office/drawing/2014/main" xmlns="" id="{3CC2AC7B-2B21-AB45-8BB4-4C6D46B50E22}"/>
              </a:ext>
            </a:extLst>
          </p:cNvPr>
          <p:cNvSpPr>
            <a:spLocks noGrp="1"/>
          </p:cNvSpPr>
          <p:nvPr>
            <p:ph type="ftr" sz="quarter" idx="11"/>
          </p:nvPr>
        </p:nvSpPr>
        <p:spPr/>
        <p:txBody>
          <a:bodyPr/>
          <a:lstStyle/>
          <a:p>
            <a:r>
              <a:rPr lang="en-IN"/>
              <a:t>COA (15B11CI313)</a:t>
            </a:r>
          </a:p>
        </p:txBody>
      </p:sp>
      <p:sp>
        <p:nvSpPr>
          <p:cNvPr id="6" name="Slide Number Placeholder 5">
            <a:extLst>
              <a:ext uri="{FF2B5EF4-FFF2-40B4-BE49-F238E27FC236}">
                <a16:creationId xmlns:a16="http://schemas.microsoft.com/office/drawing/2014/main" xmlns="" id="{47FF5E90-44DB-1C49-902F-B5D9B9554A2E}"/>
              </a:ext>
            </a:extLst>
          </p:cNvPr>
          <p:cNvSpPr>
            <a:spLocks noGrp="1"/>
          </p:cNvSpPr>
          <p:nvPr>
            <p:ph type="sldNum" sz="quarter" idx="12"/>
          </p:nvPr>
        </p:nvSpPr>
        <p:spPr/>
        <p:txBody>
          <a:bodyPr/>
          <a:lstStyle/>
          <a:p>
            <a:fld id="{BFA1677A-9B87-4FD9-88DF-88AEA80B984D}" type="slidenum">
              <a:rPr lang="en-IN" smtClean="0"/>
              <a:pPr/>
              <a:t>38</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0"/>
            <a:ext cx="9144000" cy="704850"/>
          </a:xfrm>
          <a:noFill/>
        </p:spPr>
        <p:txBody>
          <a:bodyPr lIns="90488" tIns="44450" rIns="90488" bIns="44450" anchor="ctr">
            <a:normAutofit fontScale="90000"/>
          </a:bodyPr>
          <a:lstStyle/>
          <a:p>
            <a:r>
              <a:rPr lang="en-US" dirty="0">
                <a:latin typeface="Times New Roman" pitchFamily="18" charset="0"/>
                <a:cs typeface="Times New Roman" pitchFamily="18" charset="0"/>
              </a:rPr>
              <a:t>Sequential Laundry</a:t>
            </a:r>
          </a:p>
        </p:txBody>
      </p:sp>
      <p:sp>
        <p:nvSpPr>
          <p:cNvPr id="343043" name="Rectangle 3"/>
          <p:cNvSpPr>
            <a:spLocks noGrp="1" noChangeArrowheads="1"/>
          </p:cNvSpPr>
          <p:nvPr>
            <p:ph type="body" idx="4294967295"/>
          </p:nvPr>
        </p:nvSpPr>
        <p:spPr>
          <a:xfrm>
            <a:off x="228600" y="5410200"/>
            <a:ext cx="8763000" cy="1295400"/>
          </a:xfrm>
          <a:noFill/>
        </p:spPr>
        <p:txBody>
          <a:bodyPr lIns="90488" tIns="44450" rIns="90488" bIns="44450"/>
          <a:lstStyle/>
          <a:p>
            <a:pPr marL="285750" indent="-285750">
              <a:lnSpc>
                <a:spcPct val="80000"/>
              </a:lnSpc>
            </a:pPr>
            <a:r>
              <a:rPr lang="en-US" sz="2000" dirty="0">
                <a:latin typeface="Times New Roman" pitchFamily="18" charset="0"/>
                <a:cs typeface="Times New Roman" pitchFamily="18" charset="0"/>
              </a:rPr>
              <a:t>This operator scheduled his loads to be delivered to the laundry every 90 minutes which is the time required to finish one load. In other words he will not start a new task unless he is already done with the previous task</a:t>
            </a:r>
          </a:p>
          <a:p>
            <a:pPr marL="285750" indent="-285750">
              <a:lnSpc>
                <a:spcPct val="80000"/>
              </a:lnSpc>
            </a:pPr>
            <a:r>
              <a:rPr lang="en-US" sz="2000" dirty="0">
                <a:latin typeface="Times New Roman" pitchFamily="18" charset="0"/>
                <a:cs typeface="Times New Roman" pitchFamily="18" charset="0"/>
              </a:rPr>
              <a:t>The process is sequential. Sequential laundry takes 6 hours for 4 loads</a:t>
            </a:r>
          </a:p>
        </p:txBody>
      </p:sp>
      <p:grpSp>
        <p:nvGrpSpPr>
          <p:cNvPr id="2" name="Group 4"/>
          <p:cNvGrpSpPr>
            <a:grpSpLocks/>
          </p:cNvGrpSpPr>
          <p:nvPr/>
        </p:nvGrpSpPr>
        <p:grpSpPr bwMode="auto">
          <a:xfrm>
            <a:off x="844550" y="2571750"/>
            <a:ext cx="522288" cy="541338"/>
            <a:chOff x="532" y="1620"/>
            <a:chExt cx="329" cy="341"/>
          </a:xfrm>
        </p:grpSpPr>
        <p:sp>
          <p:nvSpPr>
            <p:cNvPr id="26629" name="Freeform 5"/>
            <p:cNvSpPr>
              <a:spLocks/>
            </p:cNvSpPr>
            <p:nvPr/>
          </p:nvSpPr>
          <p:spPr bwMode="auto">
            <a:xfrm>
              <a:off x="532" y="162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6630" name="Rectangle 6"/>
            <p:cNvSpPr>
              <a:spLocks noChangeArrowheads="1"/>
            </p:cNvSpPr>
            <p:nvPr/>
          </p:nvSpPr>
          <p:spPr bwMode="auto">
            <a:xfrm>
              <a:off x="579" y="1667"/>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A</a:t>
              </a:r>
            </a:p>
          </p:txBody>
        </p:sp>
      </p:grpSp>
      <p:grpSp>
        <p:nvGrpSpPr>
          <p:cNvPr id="3" name="Group 7"/>
          <p:cNvGrpSpPr>
            <a:grpSpLocks/>
          </p:cNvGrpSpPr>
          <p:nvPr/>
        </p:nvGrpSpPr>
        <p:grpSpPr bwMode="auto">
          <a:xfrm>
            <a:off x="831850" y="3397250"/>
            <a:ext cx="522288" cy="541338"/>
            <a:chOff x="524" y="2140"/>
            <a:chExt cx="329" cy="341"/>
          </a:xfrm>
        </p:grpSpPr>
        <p:sp>
          <p:nvSpPr>
            <p:cNvPr id="26632" name="Freeform 8"/>
            <p:cNvSpPr>
              <a:spLocks/>
            </p:cNvSpPr>
            <p:nvPr/>
          </p:nvSpPr>
          <p:spPr bwMode="auto">
            <a:xfrm>
              <a:off x="524" y="21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6633" name="Rectangle 9"/>
            <p:cNvSpPr>
              <a:spLocks noChangeArrowheads="1"/>
            </p:cNvSpPr>
            <p:nvPr/>
          </p:nvSpPr>
          <p:spPr bwMode="auto">
            <a:xfrm>
              <a:off x="571" y="2187"/>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B</a:t>
              </a:r>
            </a:p>
          </p:txBody>
        </p:sp>
      </p:grpSp>
      <p:grpSp>
        <p:nvGrpSpPr>
          <p:cNvPr id="4" name="Group 10"/>
          <p:cNvGrpSpPr>
            <a:grpSpLocks/>
          </p:cNvGrpSpPr>
          <p:nvPr/>
        </p:nvGrpSpPr>
        <p:grpSpPr bwMode="auto">
          <a:xfrm>
            <a:off x="806450" y="4133850"/>
            <a:ext cx="522288" cy="541338"/>
            <a:chOff x="508" y="2604"/>
            <a:chExt cx="329" cy="341"/>
          </a:xfrm>
        </p:grpSpPr>
        <p:sp>
          <p:nvSpPr>
            <p:cNvPr id="26635" name="Freeform 11"/>
            <p:cNvSpPr>
              <a:spLocks/>
            </p:cNvSpPr>
            <p:nvPr/>
          </p:nvSpPr>
          <p:spPr bwMode="auto">
            <a:xfrm>
              <a:off x="508" y="26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6636" name="Rectangle 12"/>
            <p:cNvSpPr>
              <a:spLocks noChangeArrowheads="1"/>
            </p:cNvSpPr>
            <p:nvPr/>
          </p:nvSpPr>
          <p:spPr bwMode="auto">
            <a:xfrm>
              <a:off x="555" y="2651"/>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C</a:t>
              </a:r>
            </a:p>
          </p:txBody>
        </p:sp>
      </p:grpSp>
      <p:grpSp>
        <p:nvGrpSpPr>
          <p:cNvPr id="5" name="Group 13"/>
          <p:cNvGrpSpPr>
            <a:grpSpLocks/>
          </p:cNvGrpSpPr>
          <p:nvPr/>
        </p:nvGrpSpPr>
        <p:grpSpPr bwMode="auto">
          <a:xfrm>
            <a:off x="793750" y="4883150"/>
            <a:ext cx="522288" cy="541338"/>
            <a:chOff x="500" y="3076"/>
            <a:chExt cx="329" cy="341"/>
          </a:xfrm>
        </p:grpSpPr>
        <p:sp>
          <p:nvSpPr>
            <p:cNvPr id="26638" name="Freeform 14"/>
            <p:cNvSpPr>
              <a:spLocks/>
            </p:cNvSpPr>
            <p:nvPr/>
          </p:nvSpPr>
          <p:spPr bwMode="auto">
            <a:xfrm>
              <a:off x="500" y="30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6639" name="Rectangle 15"/>
            <p:cNvSpPr>
              <a:spLocks noChangeArrowheads="1"/>
            </p:cNvSpPr>
            <p:nvPr/>
          </p:nvSpPr>
          <p:spPr bwMode="auto">
            <a:xfrm>
              <a:off x="547" y="3123"/>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D</a:t>
              </a:r>
            </a:p>
          </p:txBody>
        </p:sp>
      </p:grpSp>
      <p:sp>
        <p:nvSpPr>
          <p:cNvPr id="26640" name="Rectangle 16"/>
          <p:cNvSpPr>
            <a:spLocks noChangeArrowheads="1"/>
          </p:cNvSpPr>
          <p:nvPr/>
        </p:nvSpPr>
        <p:spPr bwMode="auto">
          <a:xfrm>
            <a:off x="14716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30</a:t>
            </a:r>
          </a:p>
        </p:txBody>
      </p:sp>
      <p:grpSp>
        <p:nvGrpSpPr>
          <p:cNvPr id="6" name="Group 17"/>
          <p:cNvGrpSpPr>
            <a:grpSpLocks/>
          </p:cNvGrpSpPr>
          <p:nvPr/>
        </p:nvGrpSpPr>
        <p:grpSpPr bwMode="auto">
          <a:xfrm>
            <a:off x="1511300" y="2070100"/>
            <a:ext cx="1498600" cy="0"/>
            <a:chOff x="952" y="1304"/>
            <a:chExt cx="944" cy="0"/>
          </a:xfrm>
        </p:grpSpPr>
        <p:sp>
          <p:nvSpPr>
            <p:cNvPr id="26642" name="Line 18"/>
            <p:cNvSpPr>
              <a:spLocks noChangeShapeType="1"/>
            </p:cNvSpPr>
            <p:nvPr/>
          </p:nvSpPr>
          <p:spPr bwMode="auto">
            <a:xfrm>
              <a:off x="952" y="1304"/>
              <a:ext cx="288" cy="0"/>
            </a:xfrm>
            <a:prstGeom prst="line">
              <a:avLst/>
            </a:prstGeom>
            <a:noFill/>
            <a:ln w="50800">
              <a:solidFill>
                <a:srgbClr val="F6BF69"/>
              </a:solidFill>
              <a:round/>
              <a:headEnd/>
              <a:tailEnd/>
            </a:ln>
          </p:spPr>
          <p:txBody>
            <a:bodyPr wrap="none" anchor="ctr"/>
            <a:lstStyle/>
            <a:p>
              <a:endParaRPr lang="en-IN"/>
            </a:p>
          </p:txBody>
        </p:sp>
        <p:sp>
          <p:nvSpPr>
            <p:cNvPr id="26643" name="Line 19"/>
            <p:cNvSpPr>
              <a:spLocks noChangeShapeType="1"/>
            </p:cNvSpPr>
            <p:nvPr/>
          </p:nvSpPr>
          <p:spPr bwMode="auto">
            <a:xfrm>
              <a:off x="1280" y="1304"/>
              <a:ext cx="360" cy="0"/>
            </a:xfrm>
            <a:prstGeom prst="line">
              <a:avLst/>
            </a:prstGeom>
            <a:noFill/>
            <a:ln w="50800">
              <a:solidFill>
                <a:srgbClr val="A2C1FE"/>
              </a:solidFill>
              <a:round/>
              <a:headEnd/>
              <a:tailEnd/>
            </a:ln>
          </p:spPr>
          <p:txBody>
            <a:bodyPr wrap="none" anchor="ctr"/>
            <a:lstStyle/>
            <a:p>
              <a:endParaRPr lang="en-IN"/>
            </a:p>
          </p:txBody>
        </p:sp>
        <p:sp>
          <p:nvSpPr>
            <p:cNvPr id="26644" name="Line 20"/>
            <p:cNvSpPr>
              <a:spLocks noChangeShapeType="1"/>
            </p:cNvSpPr>
            <p:nvPr/>
          </p:nvSpPr>
          <p:spPr bwMode="auto">
            <a:xfrm>
              <a:off x="1680" y="1304"/>
              <a:ext cx="216" cy="0"/>
            </a:xfrm>
            <a:prstGeom prst="line">
              <a:avLst/>
            </a:prstGeom>
            <a:noFill/>
            <a:ln w="50800">
              <a:solidFill>
                <a:schemeClr val="hlink"/>
              </a:solidFill>
              <a:round/>
              <a:headEnd/>
              <a:tailEnd/>
            </a:ln>
          </p:spPr>
          <p:txBody>
            <a:bodyPr wrap="none" anchor="ctr"/>
            <a:lstStyle/>
            <a:p>
              <a:endParaRPr lang="en-IN"/>
            </a:p>
          </p:txBody>
        </p:sp>
      </p:grpSp>
      <p:sp>
        <p:nvSpPr>
          <p:cNvPr id="26645" name="Rectangle 21"/>
          <p:cNvSpPr>
            <a:spLocks noChangeArrowheads="1"/>
          </p:cNvSpPr>
          <p:nvPr/>
        </p:nvSpPr>
        <p:spPr bwMode="auto">
          <a:xfrm>
            <a:off x="20558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6646" name="Rectangle 22"/>
          <p:cNvSpPr>
            <a:spLocks noChangeArrowheads="1"/>
          </p:cNvSpPr>
          <p:nvPr/>
        </p:nvSpPr>
        <p:spPr bwMode="auto">
          <a:xfrm>
            <a:off x="25765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20</a:t>
            </a:r>
          </a:p>
        </p:txBody>
      </p:sp>
      <p:sp>
        <p:nvSpPr>
          <p:cNvPr id="26647" name="Line 23"/>
          <p:cNvSpPr>
            <a:spLocks noChangeShapeType="1"/>
          </p:cNvSpPr>
          <p:nvPr/>
        </p:nvSpPr>
        <p:spPr bwMode="auto">
          <a:xfrm>
            <a:off x="2006600" y="1898650"/>
            <a:ext cx="0" cy="304800"/>
          </a:xfrm>
          <a:prstGeom prst="line">
            <a:avLst/>
          </a:prstGeom>
          <a:noFill/>
          <a:ln w="12700">
            <a:solidFill>
              <a:schemeClr val="tx1"/>
            </a:solidFill>
            <a:round/>
            <a:headEnd/>
            <a:tailEnd/>
          </a:ln>
        </p:spPr>
        <p:txBody>
          <a:bodyPr wrap="none" anchor="ctr"/>
          <a:lstStyle/>
          <a:p>
            <a:endParaRPr lang="en-IN"/>
          </a:p>
        </p:txBody>
      </p:sp>
      <p:sp>
        <p:nvSpPr>
          <p:cNvPr id="26648" name="Line 24"/>
          <p:cNvSpPr>
            <a:spLocks noChangeShapeType="1"/>
          </p:cNvSpPr>
          <p:nvPr/>
        </p:nvSpPr>
        <p:spPr bwMode="auto">
          <a:xfrm>
            <a:off x="2641600" y="1898650"/>
            <a:ext cx="0" cy="304800"/>
          </a:xfrm>
          <a:prstGeom prst="line">
            <a:avLst/>
          </a:prstGeom>
          <a:noFill/>
          <a:ln w="12700">
            <a:solidFill>
              <a:schemeClr val="tx1"/>
            </a:solidFill>
            <a:round/>
            <a:headEnd/>
            <a:tailEnd/>
          </a:ln>
        </p:spPr>
        <p:txBody>
          <a:bodyPr wrap="none" anchor="ctr"/>
          <a:lstStyle/>
          <a:p>
            <a:endParaRPr lang="en-IN"/>
          </a:p>
        </p:txBody>
      </p:sp>
      <p:sp>
        <p:nvSpPr>
          <p:cNvPr id="26649" name="Line 25"/>
          <p:cNvSpPr>
            <a:spLocks noChangeShapeType="1"/>
          </p:cNvSpPr>
          <p:nvPr/>
        </p:nvSpPr>
        <p:spPr bwMode="auto">
          <a:xfrm>
            <a:off x="3048000" y="1898650"/>
            <a:ext cx="0" cy="304800"/>
          </a:xfrm>
          <a:prstGeom prst="line">
            <a:avLst/>
          </a:prstGeom>
          <a:noFill/>
          <a:ln w="12700">
            <a:solidFill>
              <a:schemeClr val="tx1"/>
            </a:solidFill>
            <a:round/>
            <a:headEnd/>
            <a:tailEnd/>
          </a:ln>
        </p:spPr>
        <p:txBody>
          <a:bodyPr wrap="none" anchor="ctr"/>
          <a:lstStyle/>
          <a:p>
            <a:endParaRPr lang="en-IN"/>
          </a:p>
        </p:txBody>
      </p:sp>
      <p:sp>
        <p:nvSpPr>
          <p:cNvPr id="26650" name="Rectangle 26"/>
          <p:cNvSpPr>
            <a:spLocks noChangeArrowheads="1"/>
          </p:cNvSpPr>
          <p:nvPr/>
        </p:nvSpPr>
        <p:spPr bwMode="auto">
          <a:xfrm>
            <a:off x="30464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30</a:t>
            </a:r>
          </a:p>
        </p:txBody>
      </p:sp>
      <p:grpSp>
        <p:nvGrpSpPr>
          <p:cNvPr id="7" name="Group 27"/>
          <p:cNvGrpSpPr>
            <a:grpSpLocks/>
          </p:cNvGrpSpPr>
          <p:nvPr/>
        </p:nvGrpSpPr>
        <p:grpSpPr bwMode="auto">
          <a:xfrm>
            <a:off x="3086100" y="2070100"/>
            <a:ext cx="1498600" cy="0"/>
            <a:chOff x="1944" y="1304"/>
            <a:chExt cx="944" cy="0"/>
          </a:xfrm>
        </p:grpSpPr>
        <p:sp>
          <p:nvSpPr>
            <p:cNvPr id="26652" name="Line 28"/>
            <p:cNvSpPr>
              <a:spLocks noChangeShapeType="1"/>
            </p:cNvSpPr>
            <p:nvPr/>
          </p:nvSpPr>
          <p:spPr bwMode="auto">
            <a:xfrm>
              <a:off x="1944" y="1304"/>
              <a:ext cx="288" cy="0"/>
            </a:xfrm>
            <a:prstGeom prst="line">
              <a:avLst/>
            </a:prstGeom>
            <a:noFill/>
            <a:ln w="50800">
              <a:solidFill>
                <a:srgbClr val="F6BF69"/>
              </a:solidFill>
              <a:round/>
              <a:headEnd/>
              <a:tailEnd/>
            </a:ln>
          </p:spPr>
          <p:txBody>
            <a:bodyPr wrap="none" anchor="ctr"/>
            <a:lstStyle/>
            <a:p>
              <a:endParaRPr lang="en-IN"/>
            </a:p>
          </p:txBody>
        </p:sp>
        <p:sp>
          <p:nvSpPr>
            <p:cNvPr id="26653" name="Line 29"/>
            <p:cNvSpPr>
              <a:spLocks noChangeShapeType="1"/>
            </p:cNvSpPr>
            <p:nvPr/>
          </p:nvSpPr>
          <p:spPr bwMode="auto">
            <a:xfrm>
              <a:off x="2272" y="1304"/>
              <a:ext cx="360" cy="0"/>
            </a:xfrm>
            <a:prstGeom prst="line">
              <a:avLst/>
            </a:prstGeom>
            <a:noFill/>
            <a:ln w="50800">
              <a:solidFill>
                <a:srgbClr val="A2C1FE"/>
              </a:solidFill>
              <a:round/>
              <a:headEnd/>
              <a:tailEnd/>
            </a:ln>
          </p:spPr>
          <p:txBody>
            <a:bodyPr wrap="none" anchor="ctr"/>
            <a:lstStyle/>
            <a:p>
              <a:endParaRPr lang="en-IN"/>
            </a:p>
          </p:txBody>
        </p:sp>
        <p:sp>
          <p:nvSpPr>
            <p:cNvPr id="26654" name="Line 30"/>
            <p:cNvSpPr>
              <a:spLocks noChangeShapeType="1"/>
            </p:cNvSpPr>
            <p:nvPr/>
          </p:nvSpPr>
          <p:spPr bwMode="auto">
            <a:xfrm>
              <a:off x="2672" y="1304"/>
              <a:ext cx="216" cy="0"/>
            </a:xfrm>
            <a:prstGeom prst="line">
              <a:avLst/>
            </a:prstGeom>
            <a:noFill/>
            <a:ln w="50800">
              <a:solidFill>
                <a:schemeClr val="hlink"/>
              </a:solidFill>
              <a:round/>
              <a:headEnd/>
              <a:tailEnd/>
            </a:ln>
          </p:spPr>
          <p:txBody>
            <a:bodyPr wrap="none" anchor="ctr"/>
            <a:lstStyle/>
            <a:p>
              <a:endParaRPr lang="en-IN"/>
            </a:p>
          </p:txBody>
        </p:sp>
      </p:grpSp>
      <p:sp>
        <p:nvSpPr>
          <p:cNvPr id="26655" name="Rectangle 31"/>
          <p:cNvSpPr>
            <a:spLocks noChangeArrowheads="1"/>
          </p:cNvSpPr>
          <p:nvPr/>
        </p:nvSpPr>
        <p:spPr bwMode="auto">
          <a:xfrm>
            <a:off x="36306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6656" name="Rectangle 32"/>
          <p:cNvSpPr>
            <a:spLocks noChangeArrowheads="1"/>
          </p:cNvSpPr>
          <p:nvPr/>
        </p:nvSpPr>
        <p:spPr bwMode="auto">
          <a:xfrm>
            <a:off x="41513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20</a:t>
            </a:r>
          </a:p>
        </p:txBody>
      </p:sp>
      <p:sp>
        <p:nvSpPr>
          <p:cNvPr id="26657" name="Line 33"/>
          <p:cNvSpPr>
            <a:spLocks noChangeShapeType="1"/>
          </p:cNvSpPr>
          <p:nvPr/>
        </p:nvSpPr>
        <p:spPr bwMode="auto">
          <a:xfrm>
            <a:off x="3581400" y="1898650"/>
            <a:ext cx="0" cy="304800"/>
          </a:xfrm>
          <a:prstGeom prst="line">
            <a:avLst/>
          </a:prstGeom>
          <a:noFill/>
          <a:ln w="12700">
            <a:solidFill>
              <a:schemeClr val="tx1"/>
            </a:solidFill>
            <a:round/>
            <a:headEnd/>
            <a:tailEnd/>
          </a:ln>
        </p:spPr>
        <p:txBody>
          <a:bodyPr wrap="none" anchor="ctr"/>
          <a:lstStyle/>
          <a:p>
            <a:endParaRPr lang="en-IN"/>
          </a:p>
        </p:txBody>
      </p:sp>
      <p:sp>
        <p:nvSpPr>
          <p:cNvPr id="26658" name="Line 34"/>
          <p:cNvSpPr>
            <a:spLocks noChangeShapeType="1"/>
          </p:cNvSpPr>
          <p:nvPr/>
        </p:nvSpPr>
        <p:spPr bwMode="auto">
          <a:xfrm>
            <a:off x="4216400" y="1898650"/>
            <a:ext cx="0" cy="304800"/>
          </a:xfrm>
          <a:prstGeom prst="line">
            <a:avLst/>
          </a:prstGeom>
          <a:noFill/>
          <a:ln w="12700">
            <a:solidFill>
              <a:schemeClr val="tx1"/>
            </a:solidFill>
            <a:round/>
            <a:headEnd/>
            <a:tailEnd/>
          </a:ln>
        </p:spPr>
        <p:txBody>
          <a:bodyPr wrap="none" anchor="ctr"/>
          <a:lstStyle/>
          <a:p>
            <a:endParaRPr lang="en-IN"/>
          </a:p>
        </p:txBody>
      </p:sp>
      <p:sp>
        <p:nvSpPr>
          <p:cNvPr id="26659" name="Line 35"/>
          <p:cNvSpPr>
            <a:spLocks noChangeShapeType="1"/>
          </p:cNvSpPr>
          <p:nvPr/>
        </p:nvSpPr>
        <p:spPr bwMode="auto">
          <a:xfrm>
            <a:off x="4622800" y="1898650"/>
            <a:ext cx="0" cy="304800"/>
          </a:xfrm>
          <a:prstGeom prst="line">
            <a:avLst/>
          </a:prstGeom>
          <a:noFill/>
          <a:ln w="12700">
            <a:solidFill>
              <a:schemeClr val="tx1"/>
            </a:solidFill>
            <a:round/>
            <a:headEnd/>
            <a:tailEnd/>
          </a:ln>
        </p:spPr>
        <p:txBody>
          <a:bodyPr wrap="none" anchor="ctr"/>
          <a:lstStyle/>
          <a:p>
            <a:endParaRPr lang="en-IN"/>
          </a:p>
        </p:txBody>
      </p:sp>
      <p:sp>
        <p:nvSpPr>
          <p:cNvPr id="26660" name="Rectangle 36"/>
          <p:cNvSpPr>
            <a:spLocks noChangeArrowheads="1"/>
          </p:cNvSpPr>
          <p:nvPr/>
        </p:nvSpPr>
        <p:spPr bwMode="auto">
          <a:xfrm>
            <a:off x="46212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30</a:t>
            </a:r>
          </a:p>
        </p:txBody>
      </p:sp>
      <p:grpSp>
        <p:nvGrpSpPr>
          <p:cNvPr id="8" name="Group 37"/>
          <p:cNvGrpSpPr>
            <a:grpSpLocks/>
          </p:cNvGrpSpPr>
          <p:nvPr/>
        </p:nvGrpSpPr>
        <p:grpSpPr bwMode="auto">
          <a:xfrm>
            <a:off x="4660900" y="2070100"/>
            <a:ext cx="1498600" cy="0"/>
            <a:chOff x="2936" y="1304"/>
            <a:chExt cx="944" cy="0"/>
          </a:xfrm>
        </p:grpSpPr>
        <p:sp>
          <p:nvSpPr>
            <p:cNvPr id="26662" name="Line 38"/>
            <p:cNvSpPr>
              <a:spLocks noChangeShapeType="1"/>
            </p:cNvSpPr>
            <p:nvPr/>
          </p:nvSpPr>
          <p:spPr bwMode="auto">
            <a:xfrm>
              <a:off x="2936" y="1304"/>
              <a:ext cx="288" cy="0"/>
            </a:xfrm>
            <a:prstGeom prst="line">
              <a:avLst/>
            </a:prstGeom>
            <a:noFill/>
            <a:ln w="50800">
              <a:solidFill>
                <a:srgbClr val="F6BF69"/>
              </a:solidFill>
              <a:round/>
              <a:headEnd/>
              <a:tailEnd/>
            </a:ln>
          </p:spPr>
          <p:txBody>
            <a:bodyPr wrap="none" anchor="ctr"/>
            <a:lstStyle/>
            <a:p>
              <a:endParaRPr lang="en-IN"/>
            </a:p>
          </p:txBody>
        </p:sp>
        <p:sp>
          <p:nvSpPr>
            <p:cNvPr id="26663" name="Line 39"/>
            <p:cNvSpPr>
              <a:spLocks noChangeShapeType="1"/>
            </p:cNvSpPr>
            <p:nvPr/>
          </p:nvSpPr>
          <p:spPr bwMode="auto">
            <a:xfrm>
              <a:off x="3264" y="1304"/>
              <a:ext cx="360" cy="0"/>
            </a:xfrm>
            <a:prstGeom prst="line">
              <a:avLst/>
            </a:prstGeom>
            <a:noFill/>
            <a:ln w="50800">
              <a:solidFill>
                <a:srgbClr val="A2C1FE"/>
              </a:solidFill>
              <a:round/>
              <a:headEnd/>
              <a:tailEnd/>
            </a:ln>
          </p:spPr>
          <p:txBody>
            <a:bodyPr wrap="none" anchor="ctr"/>
            <a:lstStyle/>
            <a:p>
              <a:endParaRPr lang="en-IN"/>
            </a:p>
          </p:txBody>
        </p:sp>
        <p:sp>
          <p:nvSpPr>
            <p:cNvPr id="26664" name="Line 40"/>
            <p:cNvSpPr>
              <a:spLocks noChangeShapeType="1"/>
            </p:cNvSpPr>
            <p:nvPr/>
          </p:nvSpPr>
          <p:spPr bwMode="auto">
            <a:xfrm>
              <a:off x="3664" y="1304"/>
              <a:ext cx="216" cy="0"/>
            </a:xfrm>
            <a:prstGeom prst="line">
              <a:avLst/>
            </a:prstGeom>
            <a:noFill/>
            <a:ln w="50800">
              <a:solidFill>
                <a:schemeClr val="hlink"/>
              </a:solidFill>
              <a:round/>
              <a:headEnd/>
              <a:tailEnd/>
            </a:ln>
          </p:spPr>
          <p:txBody>
            <a:bodyPr wrap="none" anchor="ctr"/>
            <a:lstStyle/>
            <a:p>
              <a:endParaRPr lang="en-IN"/>
            </a:p>
          </p:txBody>
        </p:sp>
      </p:grpSp>
      <p:sp>
        <p:nvSpPr>
          <p:cNvPr id="26665" name="Rectangle 41"/>
          <p:cNvSpPr>
            <a:spLocks noChangeArrowheads="1"/>
          </p:cNvSpPr>
          <p:nvPr/>
        </p:nvSpPr>
        <p:spPr bwMode="auto">
          <a:xfrm>
            <a:off x="52054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6666" name="Rectangle 42"/>
          <p:cNvSpPr>
            <a:spLocks noChangeArrowheads="1"/>
          </p:cNvSpPr>
          <p:nvPr/>
        </p:nvSpPr>
        <p:spPr bwMode="auto">
          <a:xfrm>
            <a:off x="57261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20</a:t>
            </a:r>
          </a:p>
        </p:txBody>
      </p:sp>
      <p:sp>
        <p:nvSpPr>
          <p:cNvPr id="26667" name="Line 43"/>
          <p:cNvSpPr>
            <a:spLocks noChangeShapeType="1"/>
          </p:cNvSpPr>
          <p:nvPr/>
        </p:nvSpPr>
        <p:spPr bwMode="auto">
          <a:xfrm>
            <a:off x="5156200" y="1898650"/>
            <a:ext cx="0" cy="304800"/>
          </a:xfrm>
          <a:prstGeom prst="line">
            <a:avLst/>
          </a:prstGeom>
          <a:noFill/>
          <a:ln w="12700">
            <a:solidFill>
              <a:schemeClr val="tx1"/>
            </a:solidFill>
            <a:round/>
            <a:headEnd/>
            <a:tailEnd/>
          </a:ln>
        </p:spPr>
        <p:txBody>
          <a:bodyPr wrap="none" anchor="ctr"/>
          <a:lstStyle/>
          <a:p>
            <a:endParaRPr lang="en-IN"/>
          </a:p>
        </p:txBody>
      </p:sp>
      <p:sp>
        <p:nvSpPr>
          <p:cNvPr id="26668" name="Line 44"/>
          <p:cNvSpPr>
            <a:spLocks noChangeShapeType="1"/>
          </p:cNvSpPr>
          <p:nvPr/>
        </p:nvSpPr>
        <p:spPr bwMode="auto">
          <a:xfrm>
            <a:off x="5791200" y="1898650"/>
            <a:ext cx="0" cy="304800"/>
          </a:xfrm>
          <a:prstGeom prst="line">
            <a:avLst/>
          </a:prstGeom>
          <a:noFill/>
          <a:ln w="12700">
            <a:solidFill>
              <a:schemeClr val="tx1"/>
            </a:solidFill>
            <a:round/>
            <a:headEnd/>
            <a:tailEnd/>
          </a:ln>
        </p:spPr>
        <p:txBody>
          <a:bodyPr wrap="none" anchor="ctr"/>
          <a:lstStyle/>
          <a:p>
            <a:endParaRPr lang="en-IN"/>
          </a:p>
        </p:txBody>
      </p:sp>
      <p:sp>
        <p:nvSpPr>
          <p:cNvPr id="26669" name="Line 45"/>
          <p:cNvSpPr>
            <a:spLocks noChangeShapeType="1"/>
          </p:cNvSpPr>
          <p:nvPr/>
        </p:nvSpPr>
        <p:spPr bwMode="auto">
          <a:xfrm>
            <a:off x="6197600" y="1898650"/>
            <a:ext cx="0" cy="304800"/>
          </a:xfrm>
          <a:prstGeom prst="line">
            <a:avLst/>
          </a:prstGeom>
          <a:noFill/>
          <a:ln w="12700">
            <a:solidFill>
              <a:schemeClr val="tx1"/>
            </a:solidFill>
            <a:round/>
            <a:headEnd/>
            <a:tailEnd/>
          </a:ln>
        </p:spPr>
        <p:txBody>
          <a:bodyPr wrap="none" anchor="ctr"/>
          <a:lstStyle/>
          <a:p>
            <a:endParaRPr lang="en-IN"/>
          </a:p>
        </p:txBody>
      </p:sp>
      <p:sp>
        <p:nvSpPr>
          <p:cNvPr id="26670" name="Rectangle 46"/>
          <p:cNvSpPr>
            <a:spLocks noChangeArrowheads="1"/>
          </p:cNvSpPr>
          <p:nvPr/>
        </p:nvSpPr>
        <p:spPr bwMode="auto">
          <a:xfrm>
            <a:off x="61960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30</a:t>
            </a:r>
          </a:p>
        </p:txBody>
      </p:sp>
      <p:grpSp>
        <p:nvGrpSpPr>
          <p:cNvPr id="9" name="Group 47"/>
          <p:cNvGrpSpPr>
            <a:grpSpLocks/>
          </p:cNvGrpSpPr>
          <p:nvPr/>
        </p:nvGrpSpPr>
        <p:grpSpPr bwMode="auto">
          <a:xfrm>
            <a:off x="6235700" y="2070100"/>
            <a:ext cx="1498600" cy="0"/>
            <a:chOff x="3928" y="1304"/>
            <a:chExt cx="944" cy="0"/>
          </a:xfrm>
        </p:grpSpPr>
        <p:sp>
          <p:nvSpPr>
            <p:cNvPr id="26672" name="Line 48"/>
            <p:cNvSpPr>
              <a:spLocks noChangeShapeType="1"/>
            </p:cNvSpPr>
            <p:nvPr/>
          </p:nvSpPr>
          <p:spPr bwMode="auto">
            <a:xfrm>
              <a:off x="3928" y="1304"/>
              <a:ext cx="288" cy="0"/>
            </a:xfrm>
            <a:prstGeom prst="line">
              <a:avLst/>
            </a:prstGeom>
            <a:noFill/>
            <a:ln w="50800">
              <a:solidFill>
                <a:srgbClr val="F6BF69"/>
              </a:solidFill>
              <a:round/>
              <a:headEnd/>
              <a:tailEnd/>
            </a:ln>
          </p:spPr>
          <p:txBody>
            <a:bodyPr wrap="none" anchor="ctr"/>
            <a:lstStyle/>
            <a:p>
              <a:endParaRPr lang="en-IN"/>
            </a:p>
          </p:txBody>
        </p:sp>
        <p:sp>
          <p:nvSpPr>
            <p:cNvPr id="26673" name="Line 49"/>
            <p:cNvSpPr>
              <a:spLocks noChangeShapeType="1"/>
            </p:cNvSpPr>
            <p:nvPr/>
          </p:nvSpPr>
          <p:spPr bwMode="auto">
            <a:xfrm>
              <a:off x="4256" y="1304"/>
              <a:ext cx="360" cy="0"/>
            </a:xfrm>
            <a:prstGeom prst="line">
              <a:avLst/>
            </a:prstGeom>
            <a:noFill/>
            <a:ln w="50800">
              <a:solidFill>
                <a:srgbClr val="A2C1FE"/>
              </a:solidFill>
              <a:round/>
              <a:headEnd/>
              <a:tailEnd/>
            </a:ln>
          </p:spPr>
          <p:txBody>
            <a:bodyPr wrap="none" anchor="ctr"/>
            <a:lstStyle/>
            <a:p>
              <a:endParaRPr lang="en-IN"/>
            </a:p>
          </p:txBody>
        </p:sp>
        <p:sp>
          <p:nvSpPr>
            <p:cNvPr id="26674" name="Line 50"/>
            <p:cNvSpPr>
              <a:spLocks noChangeShapeType="1"/>
            </p:cNvSpPr>
            <p:nvPr/>
          </p:nvSpPr>
          <p:spPr bwMode="auto">
            <a:xfrm>
              <a:off x="4656" y="1304"/>
              <a:ext cx="216" cy="0"/>
            </a:xfrm>
            <a:prstGeom prst="line">
              <a:avLst/>
            </a:prstGeom>
            <a:noFill/>
            <a:ln w="50800">
              <a:solidFill>
                <a:schemeClr val="hlink"/>
              </a:solidFill>
              <a:round/>
              <a:headEnd/>
              <a:tailEnd/>
            </a:ln>
          </p:spPr>
          <p:txBody>
            <a:bodyPr wrap="none" anchor="ctr"/>
            <a:lstStyle/>
            <a:p>
              <a:endParaRPr lang="en-IN"/>
            </a:p>
          </p:txBody>
        </p:sp>
      </p:grpSp>
      <p:sp>
        <p:nvSpPr>
          <p:cNvPr id="26675" name="Rectangle 51"/>
          <p:cNvSpPr>
            <a:spLocks noChangeArrowheads="1"/>
          </p:cNvSpPr>
          <p:nvPr/>
        </p:nvSpPr>
        <p:spPr bwMode="auto">
          <a:xfrm>
            <a:off x="67802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6676" name="Rectangle 52"/>
          <p:cNvSpPr>
            <a:spLocks noChangeArrowheads="1"/>
          </p:cNvSpPr>
          <p:nvPr/>
        </p:nvSpPr>
        <p:spPr bwMode="auto">
          <a:xfrm>
            <a:off x="7300913" y="2074863"/>
            <a:ext cx="5334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20</a:t>
            </a:r>
          </a:p>
        </p:txBody>
      </p:sp>
      <p:sp>
        <p:nvSpPr>
          <p:cNvPr id="26677" name="Line 53"/>
          <p:cNvSpPr>
            <a:spLocks noChangeShapeType="1"/>
          </p:cNvSpPr>
          <p:nvPr/>
        </p:nvSpPr>
        <p:spPr bwMode="auto">
          <a:xfrm>
            <a:off x="6731000" y="1898650"/>
            <a:ext cx="0" cy="304800"/>
          </a:xfrm>
          <a:prstGeom prst="line">
            <a:avLst/>
          </a:prstGeom>
          <a:noFill/>
          <a:ln w="12700">
            <a:solidFill>
              <a:schemeClr val="tx1"/>
            </a:solidFill>
            <a:round/>
            <a:headEnd/>
            <a:tailEnd/>
          </a:ln>
        </p:spPr>
        <p:txBody>
          <a:bodyPr wrap="none" anchor="ctr"/>
          <a:lstStyle/>
          <a:p>
            <a:endParaRPr lang="en-IN"/>
          </a:p>
        </p:txBody>
      </p:sp>
      <p:sp>
        <p:nvSpPr>
          <p:cNvPr id="26678" name="Line 54"/>
          <p:cNvSpPr>
            <a:spLocks noChangeShapeType="1"/>
          </p:cNvSpPr>
          <p:nvPr/>
        </p:nvSpPr>
        <p:spPr bwMode="auto">
          <a:xfrm>
            <a:off x="7366000" y="1898650"/>
            <a:ext cx="0" cy="304800"/>
          </a:xfrm>
          <a:prstGeom prst="line">
            <a:avLst/>
          </a:prstGeom>
          <a:noFill/>
          <a:ln w="12700">
            <a:solidFill>
              <a:schemeClr val="tx1"/>
            </a:solidFill>
            <a:round/>
            <a:headEnd/>
            <a:tailEnd/>
          </a:ln>
        </p:spPr>
        <p:txBody>
          <a:bodyPr wrap="none" anchor="ctr"/>
          <a:lstStyle/>
          <a:p>
            <a:endParaRPr lang="en-IN"/>
          </a:p>
        </p:txBody>
      </p:sp>
      <p:sp>
        <p:nvSpPr>
          <p:cNvPr id="26679" name="Line 55"/>
          <p:cNvSpPr>
            <a:spLocks noChangeShapeType="1"/>
          </p:cNvSpPr>
          <p:nvPr/>
        </p:nvSpPr>
        <p:spPr bwMode="auto">
          <a:xfrm>
            <a:off x="7772400" y="1898650"/>
            <a:ext cx="0" cy="304800"/>
          </a:xfrm>
          <a:prstGeom prst="line">
            <a:avLst/>
          </a:prstGeom>
          <a:noFill/>
          <a:ln w="12700">
            <a:solidFill>
              <a:schemeClr val="tx1"/>
            </a:solidFill>
            <a:round/>
            <a:headEnd/>
            <a:tailEnd/>
          </a:ln>
        </p:spPr>
        <p:txBody>
          <a:bodyPr wrap="none" anchor="ctr"/>
          <a:lstStyle/>
          <a:p>
            <a:endParaRPr lang="en-IN"/>
          </a:p>
        </p:txBody>
      </p:sp>
      <p:grpSp>
        <p:nvGrpSpPr>
          <p:cNvPr id="10" name="Group 56"/>
          <p:cNvGrpSpPr>
            <a:grpSpLocks/>
          </p:cNvGrpSpPr>
          <p:nvPr/>
        </p:nvGrpSpPr>
        <p:grpSpPr bwMode="auto">
          <a:xfrm>
            <a:off x="1492250" y="2470150"/>
            <a:ext cx="1535113" cy="711200"/>
            <a:chOff x="940" y="1556"/>
            <a:chExt cx="967" cy="448"/>
          </a:xfrm>
        </p:grpSpPr>
        <p:grpSp>
          <p:nvGrpSpPr>
            <p:cNvPr id="11" name="Group 57"/>
            <p:cNvGrpSpPr>
              <a:grpSpLocks/>
            </p:cNvGrpSpPr>
            <p:nvPr/>
          </p:nvGrpSpPr>
          <p:grpSpPr bwMode="auto">
            <a:xfrm>
              <a:off x="940" y="1556"/>
              <a:ext cx="305" cy="448"/>
              <a:chOff x="940" y="1556"/>
              <a:chExt cx="305" cy="448"/>
            </a:xfrm>
          </p:grpSpPr>
          <p:grpSp>
            <p:nvGrpSpPr>
              <p:cNvPr id="12" name="Group 58"/>
              <p:cNvGrpSpPr>
                <a:grpSpLocks/>
              </p:cNvGrpSpPr>
              <p:nvPr/>
            </p:nvGrpSpPr>
            <p:grpSpPr bwMode="auto">
              <a:xfrm>
                <a:off x="940" y="1556"/>
                <a:ext cx="305" cy="448"/>
                <a:chOff x="940" y="1556"/>
                <a:chExt cx="305" cy="448"/>
              </a:xfrm>
            </p:grpSpPr>
            <p:sp>
              <p:nvSpPr>
                <p:cNvPr id="26683" name="AutoShape 59"/>
                <p:cNvSpPr>
                  <a:spLocks noChangeArrowheads="1"/>
                </p:cNvSpPr>
                <p:nvPr/>
              </p:nvSpPr>
              <p:spPr bwMode="auto">
                <a:xfrm>
                  <a:off x="940" y="162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684" name="AutoShape 60"/>
                <p:cNvSpPr>
                  <a:spLocks noChangeArrowheads="1"/>
                </p:cNvSpPr>
                <p:nvPr/>
              </p:nvSpPr>
              <p:spPr bwMode="auto">
                <a:xfrm>
                  <a:off x="1010" y="155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685" name="AutoShape 61"/>
              <p:cNvSpPr>
                <a:spLocks noChangeArrowheads="1"/>
              </p:cNvSpPr>
              <p:nvPr/>
            </p:nvSpPr>
            <p:spPr bwMode="auto">
              <a:xfrm>
                <a:off x="1002" y="166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13" name="Group 62"/>
            <p:cNvGrpSpPr>
              <a:grpSpLocks/>
            </p:cNvGrpSpPr>
            <p:nvPr/>
          </p:nvGrpSpPr>
          <p:grpSpPr bwMode="auto">
            <a:xfrm>
              <a:off x="1241" y="1556"/>
              <a:ext cx="378" cy="448"/>
              <a:chOff x="1241" y="1556"/>
              <a:chExt cx="378" cy="448"/>
            </a:xfrm>
          </p:grpSpPr>
          <p:grpSp>
            <p:nvGrpSpPr>
              <p:cNvPr id="14" name="Group 63"/>
              <p:cNvGrpSpPr>
                <a:grpSpLocks/>
              </p:cNvGrpSpPr>
              <p:nvPr/>
            </p:nvGrpSpPr>
            <p:grpSpPr bwMode="auto">
              <a:xfrm>
                <a:off x="1241" y="1556"/>
                <a:ext cx="378" cy="448"/>
                <a:chOff x="1241" y="1556"/>
                <a:chExt cx="378" cy="448"/>
              </a:xfrm>
            </p:grpSpPr>
            <p:sp>
              <p:nvSpPr>
                <p:cNvPr id="26688" name="AutoShape 64"/>
                <p:cNvSpPr>
                  <a:spLocks noChangeArrowheads="1"/>
                </p:cNvSpPr>
                <p:nvPr/>
              </p:nvSpPr>
              <p:spPr bwMode="auto">
                <a:xfrm>
                  <a:off x="1241" y="162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689" name="AutoShape 65"/>
                <p:cNvSpPr>
                  <a:spLocks noChangeArrowheads="1"/>
                </p:cNvSpPr>
                <p:nvPr/>
              </p:nvSpPr>
              <p:spPr bwMode="auto">
                <a:xfrm>
                  <a:off x="1327" y="155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690" name="Oval 66"/>
              <p:cNvSpPr>
                <a:spLocks noChangeArrowheads="1"/>
              </p:cNvSpPr>
              <p:nvPr/>
            </p:nvSpPr>
            <p:spPr bwMode="auto">
              <a:xfrm>
                <a:off x="1356" y="1592"/>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6691" name="AutoShape 67"/>
              <p:cNvSpPr>
                <a:spLocks noChangeArrowheads="1"/>
              </p:cNvSpPr>
              <p:nvPr/>
            </p:nvSpPr>
            <p:spPr bwMode="auto">
              <a:xfrm>
                <a:off x="1288" y="180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6692" name="Freeform 68"/>
            <p:cNvSpPr>
              <a:spLocks/>
            </p:cNvSpPr>
            <p:nvPr/>
          </p:nvSpPr>
          <p:spPr bwMode="auto">
            <a:xfrm>
              <a:off x="1805" y="178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6693" name="Rectangle 69"/>
            <p:cNvSpPr>
              <a:spLocks noChangeArrowheads="1"/>
            </p:cNvSpPr>
            <p:nvPr/>
          </p:nvSpPr>
          <p:spPr bwMode="auto">
            <a:xfrm>
              <a:off x="1801" y="1785"/>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694" name="Rectangle 70"/>
            <p:cNvSpPr>
              <a:spLocks noChangeArrowheads="1"/>
            </p:cNvSpPr>
            <p:nvPr/>
          </p:nvSpPr>
          <p:spPr bwMode="auto">
            <a:xfrm>
              <a:off x="1808" y="1866"/>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695" name="Rectangle 71"/>
            <p:cNvSpPr>
              <a:spLocks noChangeArrowheads="1"/>
            </p:cNvSpPr>
            <p:nvPr/>
          </p:nvSpPr>
          <p:spPr bwMode="auto">
            <a:xfrm>
              <a:off x="1625" y="1866"/>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15" name="Group 72"/>
            <p:cNvGrpSpPr>
              <a:grpSpLocks/>
            </p:cNvGrpSpPr>
            <p:nvPr/>
          </p:nvGrpSpPr>
          <p:grpSpPr bwMode="auto">
            <a:xfrm>
              <a:off x="1623" y="1613"/>
              <a:ext cx="194" cy="364"/>
              <a:chOff x="1623" y="1613"/>
              <a:chExt cx="194" cy="364"/>
            </a:xfrm>
          </p:grpSpPr>
          <p:sp>
            <p:nvSpPr>
              <p:cNvPr id="26697" name="Oval 73"/>
              <p:cNvSpPr>
                <a:spLocks noChangeArrowheads="1"/>
              </p:cNvSpPr>
              <p:nvPr/>
            </p:nvSpPr>
            <p:spPr bwMode="auto">
              <a:xfrm>
                <a:off x="1699" y="1613"/>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6698" name="Freeform 74"/>
              <p:cNvSpPr>
                <a:spLocks/>
              </p:cNvSpPr>
              <p:nvPr/>
            </p:nvSpPr>
            <p:spPr bwMode="auto">
              <a:xfrm>
                <a:off x="1623" y="168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sp>
        <p:nvSpPr>
          <p:cNvPr id="26699" name="Rectangle 75"/>
          <p:cNvSpPr>
            <a:spLocks noChangeArrowheads="1"/>
          </p:cNvSpPr>
          <p:nvPr/>
        </p:nvSpPr>
        <p:spPr bwMode="auto">
          <a:xfrm>
            <a:off x="1109663" y="969963"/>
            <a:ext cx="904875"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6 PM</a:t>
            </a:r>
          </a:p>
        </p:txBody>
      </p:sp>
      <p:sp>
        <p:nvSpPr>
          <p:cNvPr id="26700" name="Line 76"/>
          <p:cNvSpPr>
            <a:spLocks noChangeShapeType="1"/>
          </p:cNvSpPr>
          <p:nvPr/>
        </p:nvSpPr>
        <p:spPr bwMode="auto">
          <a:xfrm>
            <a:off x="1479550" y="1562100"/>
            <a:ext cx="6324600" cy="0"/>
          </a:xfrm>
          <a:prstGeom prst="line">
            <a:avLst/>
          </a:prstGeom>
          <a:noFill/>
          <a:ln w="12700">
            <a:solidFill>
              <a:schemeClr val="tx1"/>
            </a:solidFill>
            <a:round/>
            <a:headEnd/>
            <a:tailEnd type="triangle" w="med" len="med"/>
          </a:ln>
        </p:spPr>
        <p:txBody>
          <a:bodyPr wrap="none" anchor="ctr"/>
          <a:lstStyle/>
          <a:p>
            <a:endParaRPr lang="en-IN"/>
          </a:p>
        </p:txBody>
      </p:sp>
      <p:sp>
        <p:nvSpPr>
          <p:cNvPr id="26701" name="Line 77"/>
          <p:cNvSpPr>
            <a:spLocks noChangeShapeType="1"/>
          </p:cNvSpPr>
          <p:nvPr/>
        </p:nvSpPr>
        <p:spPr bwMode="auto">
          <a:xfrm>
            <a:off x="1473200" y="1428750"/>
            <a:ext cx="0" cy="304800"/>
          </a:xfrm>
          <a:prstGeom prst="line">
            <a:avLst/>
          </a:prstGeom>
          <a:noFill/>
          <a:ln w="12700">
            <a:solidFill>
              <a:schemeClr val="tx1"/>
            </a:solidFill>
            <a:round/>
            <a:headEnd/>
            <a:tailEnd/>
          </a:ln>
        </p:spPr>
        <p:txBody>
          <a:bodyPr wrap="none" anchor="ctr"/>
          <a:lstStyle/>
          <a:p>
            <a:endParaRPr lang="en-IN"/>
          </a:p>
        </p:txBody>
      </p:sp>
      <p:sp>
        <p:nvSpPr>
          <p:cNvPr id="26702" name="Rectangle 78"/>
          <p:cNvSpPr>
            <a:spLocks noChangeArrowheads="1"/>
          </p:cNvSpPr>
          <p:nvPr/>
        </p:nvSpPr>
        <p:spPr bwMode="auto">
          <a:xfrm>
            <a:off x="2341563" y="98266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7</a:t>
            </a:r>
          </a:p>
        </p:txBody>
      </p:sp>
      <p:sp>
        <p:nvSpPr>
          <p:cNvPr id="26703" name="Rectangle 79"/>
          <p:cNvSpPr>
            <a:spLocks noChangeArrowheads="1"/>
          </p:cNvSpPr>
          <p:nvPr/>
        </p:nvSpPr>
        <p:spPr bwMode="auto">
          <a:xfrm>
            <a:off x="3408363" y="98266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8</a:t>
            </a:r>
          </a:p>
        </p:txBody>
      </p:sp>
      <p:sp>
        <p:nvSpPr>
          <p:cNvPr id="26704" name="Rectangle 80"/>
          <p:cNvSpPr>
            <a:spLocks noChangeArrowheads="1"/>
          </p:cNvSpPr>
          <p:nvPr/>
        </p:nvSpPr>
        <p:spPr bwMode="auto">
          <a:xfrm>
            <a:off x="4424363" y="98266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9</a:t>
            </a:r>
          </a:p>
        </p:txBody>
      </p:sp>
      <p:sp>
        <p:nvSpPr>
          <p:cNvPr id="26705" name="Rectangle 81"/>
          <p:cNvSpPr>
            <a:spLocks noChangeArrowheads="1"/>
          </p:cNvSpPr>
          <p:nvPr/>
        </p:nvSpPr>
        <p:spPr bwMode="auto">
          <a:xfrm>
            <a:off x="5364163" y="995363"/>
            <a:ext cx="533400"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10</a:t>
            </a:r>
          </a:p>
        </p:txBody>
      </p:sp>
      <p:sp>
        <p:nvSpPr>
          <p:cNvPr id="26706" name="Rectangle 82"/>
          <p:cNvSpPr>
            <a:spLocks noChangeArrowheads="1"/>
          </p:cNvSpPr>
          <p:nvPr/>
        </p:nvSpPr>
        <p:spPr bwMode="auto">
          <a:xfrm>
            <a:off x="6456363" y="982663"/>
            <a:ext cx="533400"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11</a:t>
            </a:r>
          </a:p>
        </p:txBody>
      </p:sp>
      <p:sp>
        <p:nvSpPr>
          <p:cNvPr id="26707" name="Rectangle 83"/>
          <p:cNvSpPr>
            <a:spLocks noChangeArrowheads="1"/>
          </p:cNvSpPr>
          <p:nvPr/>
        </p:nvSpPr>
        <p:spPr bwMode="auto">
          <a:xfrm>
            <a:off x="7131050" y="969963"/>
            <a:ext cx="14605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Midnight</a:t>
            </a:r>
          </a:p>
        </p:txBody>
      </p:sp>
      <p:grpSp>
        <p:nvGrpSpPr>
          <p:cNvPr id="16" name="Group 84"/>
          <p:cNvGrpSpPr>
            <a:grpSpLocks/>
          </p:cNvGrpSpPr>
          <p:nvPr/>
        </p:nvGrpSpPr>
        <p:grpSpPr bwMode="auto">
          <a:xfrm>
            <a:off x="3016250" y="3206750"/>
            <a:ext cx="1535113" cy="711200"/>
            <a:chOff x="1900" y="2020"/>
            <a:chExt cx="967" cy="448"/>
          </a:xfrm>
        </p:grpSpPr>
        <p:grpSp>
          <p:nvGrpSpPr>
            <p:cNvPr id="17" name="Group 85"/>
            <p:cNvGrpSpPr>
              <a:grpSpLocks/>
            </p:cNvGrpSpPr>
            <p:nvPr/>
          </p:nvGrpSpPr>
          <p:grpSpPr bwMode="auto">
            <a:xfrm>
              <a:off x="1900" y="2020"/>
              <a:ext cx="305" cy="448"/>
              <a:chOff x="1900" y="2020"/>
              <a:chExt cx="305" cy="448"/>
            </a:xfrm>
          </p:grpSpPr>
          <p:grpSp>
            <p:nvGrpSpPr>
              <p:cNvPr id="18" name="Group 86"/>
              <p:cNvGrpSpPr>
                <a:grpSpLocks/>
              </p:cNvGrpSpPr>
              <p:nvPr/>
            </p:nvGrpSpPr>
            <p:grpSpPr bwMode="auto">
              <a:xfrm>
                <a:off x="1900" y="2020"/>
                <a:ext cx="305" cy="448"/>
                <a:chOff x="1900" y="2020"/>
                <a:chExt cx="305" cy="448"/>
              </a:xfrm>
            </p:grpSpPr>
            <p:sp>
              <p:nvSpPr>
                <p:cNvPr id="26711" name="AutoShape 87"/>
                <p:cNvSpPr>
                  <a:spLocks noChangeArrowheads="1"/>
                </p:cNvSpPr>
                <p:nvPr/>
              </p:nvSpPr>
              <p:spPr bwMode="auto">
                <a:xfrm>
                  <a:off x="1900" y="209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712" name="AutoShape 88"/>
                <p:cNvSpPr>
                  <a:spLocks noChangeArrowheads="1"/>
                </p:cNvSpPr>
                <p:nvPr/>
              </p:nvSpPr>
              <p:spPr bwMode="auto">
                <a:xfrm>
                  <a:off x="1970" y="2020"/>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713" name="AutoShape 89"/>
              <p:cNvSpPr>
                <a:spLocks noChangeArrowheads="1"/>
              </p:cNvSpPr>
              <p:nvPr/>
            </p:nvSpPr>
            <p:spPr bwMode="auto">
              <a:xfrm>
                <a:off x="1962" y="212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19" name="Group 90"/>
            <p:cNvGrpSpPr>
              <a:grpSpLocks/>
            </p:cNvGrpSpPr>
            <p:nvPr/>
          </p:nvGrpSpPr>
          <p:grpSpPr bwMode="auto">
            <a:xfrm>
              <a:off x="2201" y="2020"/>
              <a:ext cx="378" cy="448"/>
              <a:chOff x="2201" y="2020"/>
              <a:chExt cx="378" cy="448"/>
            </a:xfrm>
          </p:grpSpPr>
          <p:grpSp>
            <p:nvGrpSpPr>
              <p:cNvPr id="20" name="Group 91"/>
              <p:cNvGrpSpPr>
                <a:grpSpLocks/>
              </p:cNvGrpSpPr>
              <p:nvPr/>
            </p:nvGrpSpPr>
            <p:grpSpPr bwMode="auto">
              <a:xfrm>
                <a:off x="2201" y="2020"/>
                <a:ext cx="378" cy="448"/>
                <a:chOff x="2201" y="2020"/>
                <a:chExt cx="378" cy="448"/>
              </a:xfrm>
            </p:grpSpPr>
            <p:sp>
              <p:nvSpPr>
                <p:cNvPr id="26716" name="AutoShape 92"/>
                <p:cNvSpPr>
                  <a:spLocks noChangeArrowheads="1"/>
                </p:cNvSpPr>
                <p:nvPr/>
              </p:nvSpPr>
              <p:spPr bwMode="auto">
                <a:xfrm>
                  <a:off x="2201" y="209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717" name="AutoShape 93"/>
                <p:cNvSpPr>
                  <a:spLocks noChangeArrowheads="1"/>
                </p:cNvSpPr>
                <p:nvPr/>
              </p:nvSpPr>
              <p:spPr bwMode="auto">
                <a:xfrm>
                  <a:off x="2287" y="2020"/>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718" name="Oval 94"/>
              <p:cNvSpPr>
                <a:spLocks noChangeArrowheads="1"/>
              </p:cNvSpPr>
              <p:nvPr/>
            </p:nvSpPr>
            <p:spPr bwMode="auto">
              <a:xfrm>
                <a:off x="2316" y="2056"/>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6719" name="AutoShape 95"/>
              <p:cNvSpPr>
                <a:spLocks noChangeArrowheads="1"/>
              </p:cNvSpPr>
              <p:nvPr/>
            </p:nvSpPr>
            <p:spPr bwMode="auto">
              <a:xfrm>
                <a:off x="2248" y="226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6720" name="Freeform 96"/>
            <p:cNvSpPr>
              <a:spLocks/>
            </p:cNvSpPr>
            <p:nvPr/>
          </p:nvSpPr>
          <p:spPr bwMode="auto">
            <a:xfrm>
              <a:off x="2765" y="224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6721" name="Rectangle 97"/>
            <p:cNvSpPr>
              <a:spLocks noChangeArrowheads="1"/>
            </p:cNvSpPr>
            <p:nvPr/>
          </p:nvSpPr>
          <p:spPr bwMode="auto">
            <a:xfrm>
              <a:off x="2761" y="2249"/>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722" name="Rectangle 98"/>
            <p:cNvSpPr>
              <a:spLocks noChangeArrowheads="1"/>
            </p:cNvSpPr>
            <p:nvPr/>
          </p:nvSpPr>
          <p:spPr bwMode="auto">
            <a:xfrm>
              <a:off x="2768" y="2330"/>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723" name="Rectangle 99"/>
            <p:cNvSpPr>
              <a:spLocks noChangeArrowheads="1"/>
            </p:cNvSpPr>
            <p:nvPr/>
          </p:nvSpPr>
          <p:spPr bwMode="auto">
            <a:xfrm>
              <a:off x="2585" y="2330"/>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21" name="Group 100"/>
            <p:cNvGrpSpPr>
              <a:grpSpLocks/>
            </p:cNvGrpSpPr>
            <p:nvPr/>
          </p:nvGrpSpPr>
          <p:grpSpPr bwMode="auto">
            <a:xfrm>
              <a:off x="2583" y="2077"/>
              <a:ext cx="194" cy="364"/>
              <a:chOff x="2583" y="2077"/>
              <a:chExt cx="194" cy="364"/>
            </a:xfrm>
          </p:grpSpPr>
          <p:sp>
            <p:nvSpPr>
              <p:cNvPr id="26725" name="Oval 101"/>
              <p:cNvSpPr>
                <a:spLocks noChangeArrowheads="1"/>
              </p:cNvSpPr>
              <p:nvPr/>
            </p:nvSpPr>
            <p:spPr bwMode="auto">
              <a:xfrm>
                <a:off x="2659" y="2077"/>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6726" name="Freeform 102"/>
              <p:cNvSpPr>
                <a:spLocks/>
              </p:cNvSpPr>
              <p:nvPr/>
            </p:nvSpPr>
            <p:spPr bwMode="auto">
              <a:xfrm>
                <a:off x="2583" y="214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22" name="Group 103"/>
          <p:cNvGrpSpPr>
            <a:grpSpLocks/>
          </p:cNvGrpSpPr>
          <p:nvPr/>
        </p:nvGrpSpPr>
        <p:grpSpPr bwMode="auto">
          <a:xfrm>
            <a:off x="4464050" y="3917950"/>
            <a:ext cx="1535113" cy="711200"/>
            <a:chOff x="2812" y="2468"/>
            <a:chExt cx="967" cy="448"/>
          </a:xfrm>
        </p:grpSpPr>
        <p:grpSp>
          <p:nvGrpSpPr>
            <p:cNvPr id="23" name="Group 104"/>
            <p:cNvGrpSpPr>
              <a:grpSpLocks/>
            </p:cNvGrpSpPr>
            <p:nvPr/>
          </p:nvGrpSpPr>
          <p:grpSpPr bwMode="auto">
            <a:xfrm>
              <a:off x="2812" y="2468"/>
              <a:ext cx="305" cy="448"/>
              <a:chOff x="2812" y="2468"/>
              <a:chExt cx="305" cy="448"/>
            </a:xfrm>
          </p:grpSpPr>
          <p:grpSp>
            <p:nvGrpSpPr>
              <p:cNvPr id="24" name="Group 105"/>
              <p:cNvGrpSpPr>
                <a:grpSpLocks/>
              </p:cNvGrpSpPr>
              <p:nvPr/>
            </p:nvGrpSpPr>
            <p:grpSpPr bwMode="auto">
              <a:xfrm>
                <a:off x="2812" y="2468"/>
                <a:ext cx="305" cy="448"/>
                <a:chOff x="2812" y="2468"/>
                <a:chExt cx="305" cy="448"/>
              </a:xfrm>
            </p:grpSpPr>
            <p:sp>
              <p:nvSpPr>
                <p:cNvPr id="26730" name="AutoShape 106"/>
                <p:cNvSpPr>
                  <a:spLocks noChangeArrowheads="1"/>
                </p:cNvSpPr>
                <p:nvPr/>
              </p:nvSpPr>
              <p:spPr bwMode="auto">
                <a:xfrm>
                  <a:off x="2812" y="253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731" name="AutoShape 107"/>
                <p:cNvSpPr>
                  <a:spLocks noChangeArrowheads="1"/>
                </p:cNvSpPr>
                <p:nvPr/>
              </p:nvSpPr>
              <p:spPr bwMode="auto">
                <a:xfrm>
                  <a:off x="2882" y="2468"/>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732" name="AutoShape 108"/>
              <p:cNvSpPr>
                <a:spLocks noChangeArrowheads="1"/>
              </p:cNvSpPr>
              <p:nvPr/>
            </p:nvSpPr>
            <p:spPr bwMode="auto">
              <a:xfrm>
                <a:off x="2874" y="257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25" name="Group 109"/>
            <p:cNvGrpSpPr>
              <a:grpSpLocks/>
            </p:cNvGrpSpPr>
            <p:nvPr/>
          </p:nvGrpSpPr>
          <p:grpSpPr bwMode="auto">
            <a:xfrm>
              <a:off x="3113" y="2468"/>
              <a:ext cx="378" cy="448"/>
              <a:chOff x="3113" y="2468"/>
              <a:chExt cx="378" cy="448"/>
            </a:xfrm>
          </p:grpSpPr>
          <p:grpSp>
            <p:nvGrpSpPr>
              <p:cNvPr id="26" name="Group 110"/>
              <p:cNvGrpSpPr>
                <a:grpSpLocks/>
              </p:cNvGrpSpPr>
              <p:nvPr/>
            </p:nvGrpSpPr>
            <p:grpSpPr bwMode="auto">
              <a:xfrm>
                <a:off x="3113" y="2468"/>
                <a:ext cx="378" cy="448"/>
                <a:chOff x="3113" y="2468"/>
                <a:chExt cx="378" cy="448"/>
              </a:xfrm>
            </p:grpSpPr>
            <p:sp>
              <p:nvSpPr>
                <p:cNvPr id="26735" name="AutoShape 111"/>
                <p:cNvSpPr>
                  <a:spLocks noChangeArrowheads="1"/>
                </p:cNvSpPr>
                <p:nvPr/>
              </p:nvSpPr>
              <p:spPr bwMode="auto">
                <a:xfrm>
                  <a:off x="3113" y="253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736" name="AutoShape 112"/>
                <p:cNvSpPr>
                  <a:spLocks noChangeArrowheads="1"/>
                </p:cNvSpPr>
                <p:nvPr/>
              </p:nvSpPr>
              <p:spPr bwMode="auto">
                <a:xfrm>
                  <a:off x="3199" y="2468"/>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737" name="Oval 113"/>
              <p:cNvSpPr>
                <a:spLocks noChangeArrowheads="1"/>
              </p:cNvSpPr>
              <p:nvPr/>
            </p:nvSpPr>
            <p:spPr bwMode="auto">
              <a:xfrm>
                <a:off x="3228" y="2504"/>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6738" name="AutoShape 114"/>
              <p:cNvSpPr>
                <a:spLocks noChangeArrowheads="1"/>
              </p:cNvSpPr>
              <p:nvPr/>
            </p:nvSpPr>
            <p:spPr bwMode="auto">
              <a:xfrm>
                <a:off x="3160" y="271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6739" name="Freeform 115"/>
            <p:cNvSpPr>
              <a:spLocks/>
            </p:cNvSpPr>
            <p:nvPr/>
          </p:nvSpPr>
          <p:spPr bwMode="auto">
            <a:xfrm>
              <a:off x="3677" y="269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6740" name="Rectangle 116"/>
            <p:cNvSpPr>
              <a:spLocks noChangeArrowheads="1"/>
            </p:cNvSpPr>
            <p:nvPr/>
          </p:nvSpPr>
          <p:spPr bwMode="auto">
            <a:xfrm>
              <a:off x="3673" y="2697"/>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741" name="Rectangle 117"/>
            <p:cNvSpPr>
              <a:spLocks noChangeArrowheads="1"/>
            </p:cNvSpPr>
            <p:nvPr/>
          </p:nvSpPr>
          <p:spPr bwMode="auto">
            <a:xfrm>
              <a:off x="3680" y="2778"/>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742" name="Rectangle 118"/>
            <p:cNvSpPr>
              <a:spLocks noChangeArrowheads="1"/>
            </p:cNvSpPr>
            <p:nvPr/>
          </p:nvSpPr>
          <p:spPr bwMode="auto">
            <a:xfrm>
              <a:off x="3497" y="2778"/>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27" name="Group 119"/>
            <p:cNvGrpSpPr>
              <a:grpSpLocks/>
            </p:cNvGrpSpPr>
            <p:nvPr/>
          </p:nvGrpSpPr>
          <p:grpSpPr bwMode="auto">
            <a:xfrm>
              <a:off x="3495" y="2525"/>
              <a:ext cx="194" cy="364"/>
              <a:chOff x="3495" y="2525"/>
              <a:chExt cx="194" cy="364"/>
            </a:xfrm>
          </p:grpSpPr>
          <p:sp>
            <p:nvSpPr>
              <p:cNvPr id="26744" name="Oval 120"/>
              <p:cNvSpPr>
                <a:spLocks noChangeArrowheads="1"/>
              </p:cNvSpPr>
              <p:nvPr/>
            </p:nvSpPr>
            <p:spPr bwMode="auto">
              <a:xfrm>
                <a:off x="3571" y="2525"/>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6745" name="Freeform 121"/>
              <p:cNvSpPr>
                <a:spLocks/>
              </p:cNvSpPr>
              <p:nvPr/>
            </p:nvSpPr>
            <p:spPr bwMode="auto">
              <a:xfrm>
                <a:off x="3495" y="259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28" name="Group 122"/>
          <p:cNvGrpSpPr>
            <a:grpSpLocks/>
          </p:cNvGrpSpPr>
          <p:nvPr/>
        </p:nvGrpSpPr>
        <p:grpSpPr bwMode="auto">
          <a:xfrm>
            <a:off x="6115050" y="4705350"/>
            <a:ext cx="1535113" cy="711200"/>
            <a:chOff x="3852" y="2964"/>
            <a:chExt cx="967" cy="448"/>
          </a:xfrm>
        </p:grpSpPr>
        <p:grpSp>
          <p:nvGrpSpPr>
            <p:cNvPr id="29" name="Group 123"/>
            <p:cNvGrpSpPr>
              <a:grpSpLocks/>
            </p:cNvGrpSpPr>
            <p:nvPr/>
          </p:nvGrpSpPr>
          <p:grpSpPr bwMode="auto">
            <a:xfrm>
              <a:off x="3852" y="2964"/>
              <a:ext cx="305" cy="448"/>
              <a:chOff x="3852" y="2964"/>
              <a:chExt cx="305" cy="448"/>
            </a:xfrm>
          </p:grpSpPr>
          <p:grpSp>
            <p:nvGrpSpPr>
              <p:cNvPr id="30" name="Group 124"/>
              <p:cNvGrpSpPr>
                <a:grpSpLocks/>
              </p:cNvGrpSpPr>
              <p:nvPr/>
            </p:nvGrpSpPr>
            <p:grpSpPr bwMode="auto">
              <a:xfrm>
                <a:off x="3852" y="2964"/>
                <a:ext cx="305" cy="448"/>
                <a:chOff x="3852" y="2964"/>
                <a:chExt cx="305" cy="448"/>
              </a:xfrm>
            </p:grpSpPr>
            <p:sp>
              <p:nvSpPr>
                <p:cNvPr id="26749" name="AutoShape 125"/>
                <p:cNvSpPr>
                  <a:spLocks noChangeArrowheads="1"/>
                </p:cNvSpPr>
                <p:nvPr/>
              </p:nvSpPr>
              <p:spPr bwMode="auto">
                <a:xfrm>
                  <a:off x="3852" y="303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750" name="AutoShape 126"/>
                <p:cNvSpPr>
                  <a:spLocks noChangeArrowheads="1"/>
                </p:cNvSpPr>
                <p:nvPr/>
              </p:nvSpPr>
              <p:spPr bwMode="auto">
                <a:xfrm>
                  <a:off x="3922" y="2964"/>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751" name="AutoShape 127"/>
              <p:cNvSpPr>
                <a:spLocks noChangeArrowheads="1"/>
              </p:cNvSpPr>
              <p:nvPr/>
            </p:nvSpPr>
            <p:spPr bwMode="auto">
              <a:xfrm>
                <a:off x="3914" y="306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31" name="Group 128"/>
            <p:cNvGrpSpPr>
              <a:grpSpLocks/>
            </p:cNvGrpSpPr>
            <p:nvPr/>
          </p:nvGrpSpPr>
          <p:grpSpPr bwMode="auto">
            <a:xfrm>
              <a:off x="4153" y="2964"/>
              <a:ext cx="378" cy="448"/>
              <a:chOff x="4153" y="2964"/>
              <a:chExt cx="378" cy="448"/>
            </a:xfrm>
          </p:grpSpPr>
          <p:grpSp>
            <p:nvGrpSpPr>
              <p:cNvPr id="26661" name="Group 129"/>
              <p:cNvGrpSpPr>
                <a:grpSpLocks/>
              </p:cNvGrpSpPr>
              <p:nvPr/>
            </p:nvGrpSpPr>
            <p:grpSpPr bwMode="auto">
              <a:xfrm>
                <a:off x="4153" y="2964"/>
                <a:ext cx="378" cy="448"/>
                <a:chOff x="4153" y="2964"/>
                <a:chExt cx="378" cy="448"/>
              </a:xfrm>
            </p:grpSpPr>
            <p:sp>
              <p:nvSpPr>
                <p:cNvPr id="26754" name="AutoShape 130"/>
                <p:cNvSpPr>
                  <a:spLocks noChangeArrowheads="1"/>
                </p:cNvSpPr>
                <p:nvPr/>
              </p:nvSpPr>
              <p:spPr bwMode="auto">
                <a:xfrm>
                  <a:off x="4153" y="303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6755" name="AutoShape 131"/>
                <p:cNvSpPr>
                  <a:spLocks noChangeArrowheads="1"/>
                </p:cNvSpPr>
                <p:nvPr/>
              </p:nvSpPr>
              <p:spPr bwMode="auto">
                <a:xfrm>
                  <a:off x="4239" y="2964"/>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6756" name="Oval 132"/>
              <p:cNvSpPr>
                <a:spLocks noChangeArrowheads="1"/>
              </p:cNvSpPr>
              <p:nvPr/>
            </p:nvSpPr>
            <p:spPr bwMode="auto">
              <a:xfrm>
                <a:off x="4268" y="3000"/>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6757" name="AutoShape 133"/>
              <p:cNvSpPr>
                <a:spLocks noChangeArrowheads="1"/>
              </p:cNvSpPr>
              <p:nvPr/>
            </p:nvSpPr>
            <p:spPr bwMode="auto">
              <a:xfrm>
                <a:off x="4200" y="321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6758" name="Freeform 134"/>
            <p:cNvSpPr>
              <a:spLocks/>
            </p:cNvSpPr>
            <p:nvPr/>
          </p:nvSpPr>
          <p:spPr bwMode="auto">
            <a:xfrm>
              <a:off x="4717" y="319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6759" name="Rectangle 135"/>
            <p:cNvSpPr>
              <a:spLocks noChangeArrowheads="1"/>
            </p:cNvSpPr>
            <p:nvPr/>
          </p:nvSpPr>
          <p:spPr bwMode="auto">
            <a:xfrm>
              <a:off x="4713" y="3193"/>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760" name="Rectangle 136"/>
            <p:cNvSpPr>
              <a:spLocks noChangeArrowheads="1"/>
            </p:cNvSpPr>
            <p:nvPr/>
          </p:nvSpPr>
          <p:spPr bwMode="auto">
            <a:xfrm>
              <a:off x="4720" y="3274"/>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6761" name="Rectangle 137"/>
            <p:cNvSpPr>
              <a:spLocks noChangeArrowheads="1"/>
            </p:cNvSpPr>
            <p:nvPr/>
          </p:nvSpPr>
          <p:spPr bwMode="auto">
            <a:xfrm>
              <a:off x="4537" y="3274"/>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26671" name="Group 138"/>
            <p:cNvGrpSpPr>
              <a:grpSpLocks/>
            </p:cNvGrpSpPr>
            <p:nvPr/>
          </p:nvGrpSpPr>
          <p:grpSpPr bwMode="auto">
            <a:xfrm>
              <a:off x="4535" y="3021"/>
              <a:ext cx="194" cy="364"/>
              <a:chOff x="4535" y="3021"/>
              <a:chExt cx="194" cy="364"/>
            </a:xfrm>
          </p:grpSpPr>
          <p:sp>
            <p:nvSpPr>
              <p:cNvPr id="26763" name="Oval 139"/>
              <p:cNvSpPr>
                <a:spLocks noChangeArrowheads="1"/>
              </p:cNvSpPr>
              <p:nvPr/>
            </p:nvSpPr>
            <p:spPr bwMode="auto">
              <a:xfrm>
                <a:off x="4611" y="3021"/>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6764" name="Freeform 140"/>
              <p:cNvSpPr>
                <a:spLocks/>
              </p:cNvSpPr>
              <p:nvPr/>
            </p:nvSpPr>
            <p:spPr bwMode="auto">
              <a:xfrm>
                <a:off x="4535" y="308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sp>
        <p:nvSpPr>
          <p:cNvPr id="26765" name="Rectangle 141"/>
          <p:cNvSpPr>
            <a:spLocks noChangeArrowheads="1"/>
          </p:cNvSpPr>
          <p:nvPr/>
        </p:nvSpPr>
        <p:spPr bwMode="auto">
          <a:xfrm>
            <a:off x="144463" y="2447925"/>
            <a:ext cx="371475" cy="2847975"/>
          </a:xfrm>
          <a:prstGeom prst="rect">
            <a:avLst/>
          </a:prstGeom>
          <a:noFill/>
          <a:ln w="12700">
            <a:noFill/>
            <a:miter lim="800000"/>
            <a:headEnd/>
            <a:tailEnd/>
          </a:ln>
        </p:spPr>
        <p:txBody>
          <a:bodyPr wrap="none" lIns="90488" tIns="44450" rIns="90488" bIns="44450">
            <a:spAutoFit/>
          </a:bodyPr>
          <a:lstStyle/>
          <a:p>
            <a:pPr algn="ctr" eaLnBrk="0" hangingPunct="0"/>
            <a:r>
              <a:rPr lang="en-US" i="1">
                <a:latin typeface="Arial" charset="0"/>
              </a:rPr>
              <a:t>T</a:t>
            </a:r>
          </a:p>
          <a:p>
            <a:pPr algn="ctr" eaLnBrk="0" hangingPunct="0"/>
            <a:r>
              <a:rPr lang="en-US" i="1">
                <a:latin typeface="Arial" charset="0"/>
              </a:rPr>
              <a:t>a</a:t>
            </a:r>
          </a:p>
          <a:p>
            <a:pPr algn="ctr" eaLnBrk="0" hangingPunct="0"/>
            <a:r>
              <a:rPr lang="en-US" i="1">
                <a:latin typeface="Arial" charset="0"/>
              </a:rPr>
              <a:t>s</a:t>
            </a:r>
          </a:p>
          <a:p>
            <a:pPr algn="ctr" eaLnBrk="0" hangingPunct="0"/>
            <a:r>
              <a:rPr lang="en-US" i="1">
                <a:latin typeface="Arial" charset="0"/>
              </a:rPr>
              <a:t>k</a:t>
            </a:r>
          </a:p>
          <a:p>
            <a:pPr algn="ctr" eaLnBrk="0" hangingPunct="0"/>
            <a:endParaRPr lang="en-US" i="1">
              <a:latin typeface="Arial" charset="0"/>
            </a:endParaRPr>
          </a:p>
          <a:p>
            <a:pPr algn="ctr" eaLnBrk="0" hangingPunct="0"/>
            <a:r>
              <a:rPr lang="en-US" i="1">
                <a:latin typeface="Arial" charset="0"/>
              </a:rPr>
              <a:t>O</a:t>
            </a:r>
          </a:p>
          <a:p>
            <a:pPr algn="ctr" eaLnBrk="0" hangingPunct="0"/>
            <a:r>
              <a:rPr lang="en-US" i="1">
                <a:latin typeface="Arial" charset="0"/>
              </a:rPr>
              <a:t>r</a:t>
            </a:r>
          </a:p>
          <a:p>
            <a:pPr algn="ctr" eaLnBrk="0" hangingPunct="0"/>
            <a:r>
              <a:rPr lang="en-US" i="1">
                <a:latin typeface="Arial" charset="0"/>
              </a:rPr>
              <a:t>d</a:t>
            </a:r>
          </a:p>
          <a:p>
            <a:pPr algn="ctr" eaLnBrk="0" hangingPunct="0"/>
            <a:r>
              <a:rPr lang="en-US" i="1">
                <a:latin typeface="Arial" charset="0"/>
              </a:rPr>
              <a:t>e</a:t>
            </a:r>
          </a:p>
          <a:p>
            <a:pPr algn="ctr" eaLnBrk="0" hangingPunct="0"/>
            <a:r>
              <a:rPr lang="en-US" i="1">
                <a:latin typeface="Arial" charset="0"/>
              </a:rPr>
              <a:t>r</a:t>
            </a:r>
          </a:p>
        </p:txBody>
      </p:sp>
      <p:sp>
        <p:nvSpPr>
          <p:cNvPr id="26766" name="Line 142"/>
          <p:cNvSpPr>
            <a:spLocks noChangeShapeType="1"/>
          </p:cNvSpPr>
          <p:nvPr/>
        </p:nvSpPr>
        <p:spPr bwMode="auto">
          <a:xfrm>
            <a:off x="635000" y="2305050"/>
            <a:ext cx="0" cy="3035300"/>
          </a:xfrm>
          <a:prstGeom prst="line">
            <a:avLst/>
          </a:prstGeom>
          <a:noFill/>
          <a:ln w="12700">
            <a:solidFill>
              <a:schemeClr val="tx1"/>
            </a:solidFill>
            <a:round/>
            <a:headEnd/>
            <a:tailEnd type="triangle" w="med" len="med"/>
          </a:ln>
        </p:spPr>
        <p:txBody>
          <a:bodyPr wrap="none" anchor="ctr"/>
          <a:lstStyle/>
          <a:p>
            <a:endParaRPr lang="en-IN"/>
          </a:p>
        </p:txBody>
      </p:sp>
      <p:sp>
        <p:nvSpPr>
          <p:cNvPr id="26767" name="Rectangle 143"/>
          <p:cNvSpPr>
            <a:spLocks noChangeArrowheads="1"/>
          </p:cNvSpPr>
          <p:nvPr/>
        </p:nvSpPr>
        <p:spPr bwMode="auto">
          <a:xfrm>
            <a:off x="4119563" y="1520825"/>
            <a:ext cx="701675" cy="376238"/>
          </a:xfrm>
          <a:prstGeom prst="rect">
            <a:avLst/>
          </a:prstGeom>
          <a:noFill/>
          <a:ln w="12700">
            <a:noFill/>
            <a:miter lim="800000"/>
            <a:headEnd/>
            <a:tailEnd/>
          </a:ln>
        </p:spPr>
        <p:txBody>
          <a:bodyPr wrap="none" lIns="90488" tIns="44450" rIns="90488" bIns="44450">
            <a:spAutoFit/>
          </a:bodyPr>
          <a:lstStyle/>
          <a:p>
            <a:pPr eaLnBrk="0" hangingPunct="0"/>
            <a:r>
              <a:rPr lang="en-US" i="1">
                <a:latin typeface="Arial" charset="0"/>
              </a:rPr>
              <a:t>Time</a:t>
            </a:r>
          </a:p>
        </p:txBody>
      </p:sp>
      <p:sp>
        <p:nvSpPr>
          <p:cNvPr id="26768" name="Line 144"/>
          <p:cNvSpPr>
            <a:spLocks noChangeShapeType="1"/>
          </p:cNvSpPr>
          <p:nvPr/>
        </p:nvSpPr>
        <p:spPr bwMode="auto">
          <a:xfrm>
            <a:off x="1447800" y="3200400"/>
            <a:ext cx="0" cy="1752600"/>
          </a:xfrm>
          <a:prstGeom prst="line">
            <a:avLst/>
          </a:prstGeom>
          <a:noFill/>
          <a:ln w="9525">
            <a:solidFill>
              <a:schemeClr val="tx1"/>
            </a:solidFill>
            <a:round/>
            <a:headEnd/>
            <a:tailEnd/>
          </a:ln>
        </p:spPr>
        <p:txBody>
          <a:bodyPr/>
          <a:lstStyle/>
          <a:p>
            <a:endParaRPr lang="en-IN"/>
          </a:p>
        </p:txBody>
      </p:sp>
      <p:sp>
        <p:nvSpPr>
          <p:cNvPr id="26769" name="Line 145"/>
          <p:cNvSpPr>
            <a:spLocks noChangeShapeType="1"/>
          </p:cNvSpPr>
          <p:nvPr/>
        </p:nvSpPr>
        <p:spPr bwMode="auto">
          <a:xfrm>
            <a:off x="2971800" y="3200400"/>
            <a:ext cx="0" cy="1752600"/>
          </a:xfrm>
          <a:prstGeom prst="line">
            <a:avLst/>
          </a:prstGeom>
          <a:noFill/>
          <a:ln w="9525">
            <a:solidFill>
              <a:schemeClr val="tx1"/>
            </a:solidFill>
            <a:round/>
            <a:headEnd/>
            <a:tailEnd/>
          </a:ln>
        </p:spPr>
        <p:txBody>
          <a:bodyPr/>
          <a:lstStyle/>
          <a:p>
            <a:endParaRPr lang="en-IN"/>
          </a:p>
        </p:txBody>
      </p:sp>
      <p:sp>
        <p:nvSpPr>
          <p:cNvPr id="26770" name="Line 146"/>
          <p:cNvSpPr>
            <a:spLocks noChangeShapeType="1"/>
          </p:cNvSpPr>
          <p:nvPr/>
        </p:nvSpPr>
        <p:spPr bwMode="auto">
          <a:xfrm>
            <a:off x="2514600" y="4953000"/>
            <a:ext cx="457200" cy="0"/>
          </a:xfrm>
          <a:prstGeom prst="line">
            <a:avLst/>
          </a:prstGeom>
          <a:noFill/>
          <a:ln w="9525">
            <a:solidFill>
              <a:schemeClr val="tx1"/>
            </a:solidFill>
            <a:round/>
            <a:headEnd/>
            <a:tailEnd type="triangle" w="med" len="med"/>
          </a:ln>
        </p:spPr>
        <p:txBody>
          <a:bodyPr/>
          <a:lstStyle/>
          <a:p>
            <a:endParaRPr lang="en-IN"/>
          </a:p>
        </p:txBody>
      </p:sp>
      <p:sp>
        <p:nvSpPr>
          <p:cNvPr id="26771" name="Line 147"/>
          <p:cNvSpPr>
            <a:spLocks noChangeShapeType="1"/>
          </p:cNvSpPr>
          <p:nvPr/>
        </p:nvSpPr>
        <p:spPr bwMode="auto">
          <a:xfrm flipH="1">
            <a:off x="1447800" y="4953000"/>
            <a:ext cx="381000" cy="0"/>
          </a:xfrm>
          <a:prstGeom prst="line">
            <a:avLst/>
          </a:prstGeom>
          <a:noFill/>
          <a:ln w="9525">
            <a:solidFill>
              <a:schemeClr val="tx1"/>
            </a:solidFill>
            <a:round/>
            <a:headEnd/>
            <a:tailEnd type="triangle" w="med" len="med"/>
          </a:ln>
        </p:spPr>
        <p:txBody>
          <a:bodyPr/>
          <a:lstStyle/>
          <a:p>
            <a:endParaRPr lang="en-IN"/>
          </a:p>
        </p:txBody>
      </p:sp>
      <p:sp>
        <p:nvSpPr>
          <p:cNvPr id="26772" name="Rectangle 148"/>
          <p:cNvSpPr>
            <a:spLocks noChangeArrowheads="1"/>
          </p:cNvSpPr>
          <p:nvPr/>
        </p:nvSpPr>
        <p:spPr bwMode="auto">
          <a:xfrm>
            <a:off x="1828800" y="4699000"/>
            <a:ext cx="755650" cy="336550"/>
          </a:xfrm>
          <a:prstGeom prst="rect">
            <a:avLst/>
          </a:prstGeom>
          <a:noFill/>
          <a:ln w="9525">
            <a:noFill/>
            <a:miter lim="800000"/>
            <a:headEnd/>
            <a:tailEnd/>
          </a:ln>
        </p:spPr>
        <p:txBody>
          <a:bodyPr wrap="none">
            <a:spAutoFit/>
          </a:bodyPr>
          <a:lstStyle/>
          <a:p>
            <a:r>
              <a:rPr lang="en-US" sz="1600">
                <a:solidFill>
                  <a:schemeClr val="tx2"/>
                </a:solidFill>
                <a:latin typeface="Times New Roman" pitchFamily="18" charset="0"/>
              </a:rPr>
              <a:t>90 min</a:t>
            </a:r>
          </a:p>
        </p:txBody>
      </p:sp>
      <p:cxnSp>
        <p:nvCxnSpPr>
          <p:cNvPr id="150" name="Straight Arrow Connector 149"/>
          <p:cNvCxnSpPr/>
          <p:nvPr/>
        </p:nvCxnSpPr>
        <p:spPr>
          <a:xfrm>
            <a:off x="1371600" y="37338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26730" idx="2"/>
          </p:cNvCxnSpPr>
          <p:nvPr/>
        </p:nvCxnSpPr>
        <p:spPr>
          <a:xfrm flipV="1">
            <a:off x="1371600" y="4391025"/>
            <a:ext cx="3092450" cy="28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endCxn id="26749" idx="2"/>
          </p:cNvCxnSpPr>
          <p:nvPr/>
        </p:nvCxnSpPr>
        <p:spPr>
          <a:xfrm flipV="1">
            <a:off x="1371600" y="5178425"/>
            <a:ext cx="474345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1219200" y="30480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Footer Placeholder 31">
            <a:extLst>
              <a:ext uri="{FF2B5EF4-FFF2-40B4-BE49-F238E27FC236}">
                <a16:creationId xmlns:a16="http://schemas.microsoft.com/office/drawing/2014/main" xmlns="" id="{0719C169-2249-9244-8D79-2967473EFA5F}"/>
              </a:ext>
            </a:extLst>
          </p:cNvPr>
          <p:cNvSpPr>
            <a:spLocks noGrp="1"/>
          </p:cNvSpPr>
          <p:nvPr>
            <p:ph type="ftr" sz="quarter" idx="11"/>
          </p:nvPr>
        </p:nvSpPr>
        <p:spPr/>
        <p:txBody>
          <a:bodyPr/>
          <a:lstStyle/>
          <a:p>
            <a:r>
              <a:rPr lang="en-IN"/>
              <a:t>COA (15B11CI313)</a:t>
            </a:r>
          </a:p>
        </p:txBody>
      </p:sp>
      <p:sp>
        <p:nvSpPr>
          <p:cNvPr id="33" name="Slide Number Placeholder 32">
            <a:extLst>
              <a:ext uri="{FF2B5EF4-FFF2-40B4-BE49-F238E27FC236}">
                <a16:creationId xmlns:a16="http://schemas.microsoft.com/office/drawing/2014/main" xmlns="" id="{9B80D4ED-46E7-D54D-B546-BCC6D29BE635}"/>
              </a:ext>
            </a:extLst>
          </p:cNvPr>
          <p:cNvSpPr>
            <a:spLocks noGrp="1"/>
          </p:cNvSpPr>
          <p:nvPr>
            <p:ph type="sldNum" sz="quarter" idx="12"/>
          </p:nvPr>
        </p:nvSpPr>
        <p:spPr/>
        <p:txBody>
          <a:bodyPr/>
          <a:lstStyle/>
          <a:p>
            <a:fld id="{BFA1677A-9B87-4FD9-88DF-88AEA80B984D}" type="slidenum">
              <a:rPr lang="en-IN" smtClean="0"/>
              <a:pPr/>
              <a:t>4</a:t>
            </a:fld>
            <a:endParaRPr lang="en-I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0" y="0"/>
            <a:ext cx="9144000" cy="742950"/>
          </a:xfrm>
          <a:noFill/>
        </p:spPr>
        <p:txBody>
          <a:bodyPr lIns="90488" tIns="44450" rIns="90488" bIns="44450" anchor="ctr">
            <a:normAutofit/>
          </a:bodyPr>
          <a:lstStyle/>
          <a:p>
            <a:r>
              <a:rPr lang="en-US" sz="2400" dirty="0">
                <a:latin typeface="Times New Roman" pitchFamily="18" charset="0"/>
                <a:cs typeface="Times New Roman" pitchFamily="18" charset="0"/>
              </a:rPr>
              <a:t>Efficiently scheduled laundry: Pipelined Laundry</a:t>
            </a:r>
          </a:p>
        </p:txBody>
      </p:sp>
      <p:sp>
        <p:nvSpPr>
          <p:cNvPr id="344067" name="Rectangle 3"/>
          <p:cNvSpPr>
            <a:spLocks noGrp="1" noChangeArrowheads="1"/>
          </p:cNvSpPr>
          <p:nvPr>
            <p:ph type="body" idx="4294967295"/>
          </p:nvPr>
        </p:nvSpPr>
        <p:spPr>
          <a:xfrm>
            <a:off x="152400" y="5943600"/>
            <a:ext cx="8763000" cy="762000"/>
          </a:xfrm>
          <a:noFill/>
        </p:spPr>
        <p:txBody>
          <a:bodyPr lIns="90488" tIns="44450" rIns="90488" bIns="44450">
            <a:normAutofit/>
          </a:bodyPr>
          <a:lstStyle/>
          <a:p>
            <a:pPr marL="285750" indent="-285750">
              <a:lnSpc>
                <a:spcPct val="90000"/>
              </a:lnSpc>
            </a:pPr>
            <a:r>
              <a:rPr lang="en-US" sz="2000" dirty="0">
                <a:latin typeface="Times New Roman" pitchFamily="18" charset="0"/>
                <a:cs typeface="Times New Roman" pitchFamily="18" charset="0"/>
              </a:rPr>
              <a:t>Another operator asks for the delivery of loads to the laundry every 40 minutes!</a:t>
            </a:r>
          </a:p>
          <a:p>
            <a:pPr marL="285750" indent="-285750">
              <a:lnSpc>
                <a:spcPct val="90000"/>
              </a:lnSpc>
            </a:pPr>
            <a:r>
              <a:rPr lang="en-US" sz="2000" dirty="0">
                <a:latin typeface="Times New Roman" pitchFamily="18" charset="0"/>
                <a:cs typeface="Times New Roman" pitchFamily="18" charset="0"/>
              </a:rPr>
              <a:t>Pipelined laundry takes 3.5 hours for 4 loads </a:t>
            </a:r>
          </a:p>
        </p:txBody>
      </p:sp>
      <p:grpSp>
        <p:nvGrpSpPr>
          <p:cNvPr id="2" name="Group 4"/>
          <p:cNvGrpSpPr>
            <a:grpSpLocks/>
          </p:cNvGrpSpPr>
          <p:nvPr/>
        </p:nvGrpSpPr>
        <p:grpSpPr bwMode="auto">
          <a:xfrm>
            <a:off x="1130300" y="3028950"/>
            <a:ext cx="522288" cy="541338"/>
            <a:chOff x="712" y="1908"/>
            <a:chExt cx="329" cy="341"/>
          </a:xfrm>
        </p:grpSpPr>
        <p:sp>
          <p:nvSpPr>
            <p:cNvPr id="27653" name="Freeform 5"/>
            <p:cNvSpPr>
              <a:spLocks/>
            </p:cNvSpPr>
            <p:nvPr/>
          </p:nvSpPr>
          <p:spPr bwMode="auto">
            <a:xfrm>
              <a:off x="712" y="190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7654" name="Rectangle 6"/>
            <p:cNvSpPr>
              <a:spLocks noChangeArrowheads="1"/>
            </p:cNvSpPr>
            <p:nvPr/>
          </p:nvSpPr>
          <p:spPr bwMode="auto">
            <a:xfrm>
              <a:off x="759" y="1955"/>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A</a:t>
              </a:r>
            </a:p>
          </p:txBody>
        </p:sp>
      </p:grpSp>
      <p:grpSp>
        <p:nvGrpSpPr>
          <p:cNvPr id="3" name="Group 7"/>
          <p:cNvGrpSpPr>
            <a:grpSpLocks/>
          </p:cNvGrpSpPr>
          <p:nvPr/>
        </p:nvGrpSpPr>
        <p:grpSpPr bwMode="auto">
          <a:xfrm>
            <a:off x="1117600" y="3879850"/>
            <a:ext cx="522288" cy="541338"/>
            <a:chOff x="704" y="2444"/>
            <a:chExt cx="329" cy="341"/>
          </a:xfrm>
        </p:grpSpPr>
        <p:sp>
          <p:nvSpPr>
            <p:cNvPr id="27656" name="Freeform 8"/>
            <p:cNvSpPr>
              <a:spLocks/>
            </p:cNvSpPr>
            <p:nvPr/>
          </p:nvSpPr>
          <p:spPr bwMode="auto">
            <a:xfrm>
              <a:off x="704" y="244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7657" name="Rectangle 9"/>
            <p:cNvSpPr>
              <a:spLocks noChangeArrowheads="1"/>
            </p:cNvSpPr>
            <p:nvPr/>
          </p:nvSpPr>
          <p:spPr bwMode="auto">
            <a:xfrm>
              <a:off x="751" y="2491"/>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B</a:t>
              </a:r>
            </a:p>
          </p:txBody>
        </p:sp>
      </p:grpSp>
      <p:grpSp>
        <p:nvGrpSpPr>
          <p:cNvPr id="4" name="Group 10"/>
          <p:cNvGrpSpPr>
            <a:grpSpLocks/>
          </p:cNvGrpSpPr>
          <p:nvPr/>
        </p:nvGrpSpPr>
        <p:grpSpPr bwMode="auto">
          <a:xfrm>
            <a:off x="1079500" y="4629150"/>
            <a:ext cx="522288" cy="541338"/>
            <a:chOff x="680" y="2916"/>
            <a:chExt cx="329" cy="341"/>
          </a:xfrm>
        </p:grpSpPr>
        <p:sp>
          <p:nvSpPr>
            <p:cNvPr id="27659" name="Freeform 11"/>
            <p:cNvSpPr>
              <a:spLocks/>
            </p:cNvSpPr>
            <p:nvPr/>
          </p:nvSpPr>
          <p:spPr bwMode="auto">
            <a:xfrm>
              <a:off x="680" y="291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7660" name="Rectangle 12"/>
            <p:cNvSpPr>
              <a:spLocks noChangeArrowheads="1"/>
            </p:cNvSpPr>
            <p:nvPr/>
          </p:nvSpPr>
          <p:spPr bwMode="auto">
            <a:xfrm>
              <a:off x="727" y="2963"/>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C</a:t>
              </a:r>
            </a:p>
          </p:txBody>
        </p:sp>
      </p:grpSp>
      <p:grpSp>
        <p:nvGrpSpPr>
          <p:cNvPr id="5" name="Group 13"/>
          <p:cNvGrpSpPr>
            <a:grpSpLocks/>
          </p:cNvGrpSpPr>
          <p:nvPr/>
        </p:nvGrpSpPr>
        <p:grpSpPr bwMode="auto">
          <a:xfrm>
            <a:off x="1079500" y="5353050"/>
            <a:ext cx="522288" cy="541338"/>
            <a:chOff x="680" y="3372"/>
            <a:chExt cx="329" cy="341"/>
          </a:xfrm>
        </p:grpSpPr>
        <p:sp>
          <p:nvSpPr>
            <p:cNvPr id="27662" name="Freeform 14"/>
            <p:cNvSpPr>
              <a:spLocks/>
            </p:cNvSpPr>
            <p:nvPr/>
          </p:nvSpPr>
          <p:spPr bwMode="auto">
            <a:xfrm>
              <a:off x="680" y="3372"/>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7663" name="Rectangle 15"/>
            <p:cNvSpPr>
              <a:spLocks noChangeArrowheads="1"/>
            </p:cNvSpPr>
            <p:nvPr/>
          </p:nvSpPr>
          <p:spPr bwMode="auto">
            <a:xfrm>
              <a:off x="727" y="3419"/>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D</a:t>
              </a:r>
            </a:p>
          </p:txBody>
        </p:sp>
      </p:grpSp>
      <p:sp>
        <p:nvSpPr>
          <p:cNvPr id="27664" name="Rectangle 16"/>
          <p:cNvSpPr>
            <a:spLocks noChangeArrowheads="1"/>
          </p:cNvSpPr>
          <p:nvPr/>
        </p:nvSpPr>
        <p:spPr bwMode="auto">
          <a:xfrm>
            <a:off x="1395413" y="1427163"/>
            <a:ext cx="904875"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6 PM</a:t>
            </a:r>
          </a:p>
        </p:txBody>
      </p:sp>
      <p:sp>
        <p:nvSpPr>
          <p:cNvPr id="27665" name="Line 17"/>
          <p:cNvSpPr>
            <a:spLocks noChangeShapeType="1"/>
          </p:cNvSpPr>
          <p:nvPr/>
        </p:nvSpPr>
        <p:spPr bwMode="auto">
          <a:xfrm>
            <a:off x="1765300" y="2019300"/>
            <a:ext cx="6324600" cy="0"/>
          </a:xfrm>
          <a:prstGeom prst="line">
            <a:avLst/>
          </a:prstGeom>
          <a:noFill/>
          <a:ln w="12700">
            <a:solidFill>
              <a:schemeClr val="tx1"/>
            </a:solidFill>
            <a:round/>
            <a:headEnd/>
            <a:tailEnd type="triangle" w="med" len="med"/>
          </a:ln>
        </p:spPr>
        <p:txBody>
          <a:bodyPr wrap="none" anchor="ctr"/>
          <a:lstStyle/>
          <a:p>
            <a:endParaRPr lang="en-IN"/>
          </a:p>
        </p:txBody>
      </p:sp>
      <p:sp>
        <p:nvSpPr>
          <p:cNvPr id="27666" name="Line 18"/>
          <p:cNvSpPr>
            <a:spLocks noChangeShapeType="1"/>
          </p:cNvSpPr>
          <p:nvPr/>
        </p:nvSpPr>
        <p:spPr bwMode="auto">
          <a:xfrm>
            <a:off x="1758950" y="1885950"/>
            <a:ext cx="0" cy="304800"/>
          </a:xfrm>
          <a:prstGeom prst="line">
            <a:avLst/>
          </a:prstGeom>
          <a:noFill/>
          <a:ln w="12700">
            <a:solidFill>
              <a:schemeClr val="tx1"/>
            </a:solidFill>
            <a:round/>
            <a:headEnd/>
            <a:tailEnd/>
          </a:ln>
        </p:spPr>
        <p:txBody>
          <a:bodyPr wrap="none" anchor="ctr"/>
          <a:lstStyle/>
          <a:p>
            <a:endParaRPr lang="en-IN"/>
          </a:p>
        </p:txBody>
      </p:sp>
      <p:sp>
        <p:nvSpPr>
          <p:cNvPr id="27667" name="Rectangle 19"/>
          <p:cNvSpPr>
            <a:spLocks noChangeArrowheads="1"/>
          </p:cNvSpPr>
          <p:nvPr/>
        </p:nvSpPr>
        <p:spPr bwMode="auto">
          <a:xfrm>
            <a:off x="2627313" y="143986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7</a:t>
            </a:r>
          </a:p>
        </p:txBody>
      </p:sp>
      <p:sp>
        <p:nvSpPr>
          <p:cNvPr id="27668" name="Rectangle 20"/>
          <p:cNvSpPr>
            <a:spLocks noChangeArrowheads="1"/>
          </p:cNvSpPr>
          <p:nvPr/>
        </p:nvSpPr>
        <p:spPr bwMode="auto">
          <a:xfrm>
            <a:off x="3694113" y="143986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8</a:t>
            </a:r>
          </a:p>
        </p:txBody>
      </p:sp>
      <p:sp>
        <p:nvSpPr>
          <p:cNvPr id="27669" name="Rectangle 21"/>
          <p:cNvSpPr>
            <a:spLocks noChangeArrowheads="1"/>
          </p:cNvSpPr>
          <p:nvPr/>
        </p:nvSpPr>
        <p:spPr bwMode="auto">
          <a:xfrm>
            <a:off x="4710113" y="143986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9</a:t>
            </a:r>
          </a:p>
        </p:txBody>
      </p:sp>
      <p:sp>
        <p:nvSpPr>
          <p:cNvPr id="27670" name="Rectangle 22"/>
          <p:cNvSpPr>
            <a:spLocks noChangeArrowheads="1"/>
          </p:cNvSpPr>
          <p:nvPr/>
        </p:nvSpPr>
        <p:spPr bwMode="auto">
          <a:xfrm>
            <a:off x="5649913" y="1452563"/>
            <a:ext cx="533400"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10</a:t>
            </a:r>
          </a:p>
        </p:txBody>
      </p:sp>
      <p:sp>
        <p:nvSpPr>
          <p:cNvPr id="27671" name="Rectangle 23"/>
          <p:cNvSpPr>
            <a:spLocks noChangeArrowheads="1"/>
          </p:cNvSpPr>
          <p:nvPr/>
        </p:nvSpPr>
        <p:spPr bwMode="auto">
          <a:xfrm>
            <a:off x="6742113" y="1439863"/>
            <a:ext cx="533400"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11</a:t>
            </a:r>
          </a:p>
        </p:txBody>
      </p:sp>
      <p:sp>
        <p:nvSpPr>
          <p:cNvPr id="27672" name="Rectangle 24"/>
          <p:cNvSpPr>
            <a:spLocks noChangeArrowheads="1"/>
          </p:cNvSpPr>
          <p:nvPr/>
        </p:nvSpPr>
        <p:spPr bwMode="auto">
          <a:xfrm>
            <a:off x="7416800" y="1427163"/>
            <a:ext cx="1460500" cy="466725"/>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Midnight</a:t>
            </a:r>
          </a:p>
        </p:txBody>
      </p:sp>
      <p:grpSp>
        <p:nvGrpSpPr>
          <p:cNvPr id="6" name="Group 25"/>
          <p:cNvGrpSpPr>
            <a:grpSpLocks/>
          </p:cNvGrpSpPr>
          <p:nvPr/>
        </p:nvGrpSpPr>
        <p:grpSpPr bwMode="auto">
          <a:xfrm>
            <a:off x="1803400" y="2927350"/>
            <a:ext cx="3490913" cy="2933700"/>
            <a:chOff x="1136" y="1844"/>
            <a:chExt cx="2199" cy="1848"/>
          </a:xfrm>
        </p:grpSpPr>
        <p:grpSp>
          <p:nvGrpSpPr>
            <p:cNvPr id="7" name="Group 26"/>
            <p:cNvGrpSpPr>
              <a:grpSpLocks/>
            </p:cNvGrpSpPr>
            <p:nvPr/>
          </p:nvGrpSpPr>
          <p:grpSpPr bwMode="auto">
            <a:xfrm>
              <a:off x="1136" y="1844"/>
              <a:ext cx="967" cy="448"/>
              <a:chOff x="1136" y="1844"/>
              <a:chExt cx="967" cy="448"/>
            </a:xfrm>
          </p:grpSpPr>
          <p:grpSp>
            <p:nvGrpSpPr>
              <p:cNvPr id="8" name="Group 27"/>
              <p:cNvGrpSpPr>
                <a:grpSpLocks/>
              </p:cNvGrpSpPr>
              <p:nvPr/>
            </p:nvGrpSpPr>
            <p:grpSpPr bwMode="auto">
              <a:xfrm>
                <a:off x="1136" y="1844"/>
                <a:ext cx="305" cy="448"/>
                <a:chOff x="1136" y="1844"/>
                <a:chExt cx="305" cy="448"/>
              </a:xfrm>
            </p:grpSpPr>
            <p:grpSp>
              <p:nvGrpSpPr>
                <p:cNvPr id="9" name="Group 28"/>
                <p:cNvGrpSpPr>
                  <a:grpSpLocks/>
                </p:cNvGrpSpPr>
                <p:nvPr/>
              </p:nvGrpSpPr>
              <p:grpSpPr bwMode="auto">
                <a:xfrm>
                  <a:off x="1136" y="1844"/>
                  <a:ext cx="305" cy="448"/>
                  <a:chOff x="1136" y="1844"/>
                  <a:chExt cx="305" cy="448"/>
                </a:xfrm>
              </p:grpSpPr>
              <p:sp>
                <p:nvSpPr>
                  <p:cNvPr id="27677" name="AutoShape 29"/>
                  <p:cNvSpPr>
                    <a:spLocks noChangeArrowheads="1"/>
                  </p:cNvSpPr>
                  <p:nvPr/>
                </p:nvSpPr>
                <p:spPr bwMode="auto">
                  <a:xfrm>
                    <a:off x="1136" y="19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678" name="AutoShape 30"/>
                  <p:cNvSpPr>
                    <a:spLocks noChangeArrowheads="1"/>
                  </p:cNvSpPr>
                  <p:nvPr/>
                </p:nvSpPr>
                <p:spPr bwMode="auto">
                  <a:xfrm>
                    <a:off x="1206" y="18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679" name="AutoShape 31"/>
                <p:cNvSpPr>
                  <a:spLocks noChangeArrowheads="1"/>
                </p:cNvSpPr>
                <p:nvPr/>
              </p:nvSpPr>
              <p:spPr bwMode="auto">
                <a:xfrm>
                  <a:off x="1198" y="19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10" name="Group 32"/>
              <p:cNvGrpSpPr>
                <a:grpSpLocks/>
              </p:cNvGrpSpPr>
              <p:nvPr/>
            </p:nvGrpSpPr>
            <p:grpSpPr bwMode="auto">
              <a:xfrm>
                <a:off x="1437" y="1844"/>
                <a:ext cx="378" cy="448"/>
                <a:chOff x="1437" y="1844"/>
                <a:chExt cx="378" cy="448"/>
              </a:xfrm>
            </p:grpSpPr>
            <p:grpSp>
              <p:nvGrpSpPr>
                <p:cNvPr id="11" name="Group 33"/>
                <p:cNvGrpSpPr>
                  <a:grpSpLocks/>
                </p:cNvGrpSpPr>
                <p:nvPr/>
              </p:nvGrpSpPr>
              <p:grpSpPr bwMode="auto">
                <a:xfrm>
                  <a:off x="1437" y="1844"/>
                  <a:ext cx="378" cy="448"/>
                  <a:chOff x="1437" y="1844"/>
                  <a:chExt cx="378" cy="448"/>
                </a:xfrm>
              </p:grpSpPr>
              <p:sp>
                <p:nvSpPr>
                  <p:cNvPr id="27682" name="AutoShape 34"/>
                  <p:cNvSpPr>
                    <a:spLocks noChangeArrowheads="1"/>
                  </p:cNvSpPr>
                  <p:nvPr/>
                </p:nvSpPr>
                <p:spPr bwMode="auto">
                  <a:xfrm>
                    <a:off x="1437" y="19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683" name="AutoShape 35"/>
                  <p:cNvSpPr>
                    <a:spLocks noChangeArrowheads="1"/>
                  </p:cNvSpPr>
                  <p:nvPr/>
                </p:nvSpPr>
                <p:spPr bwMode="auto">
                  <a:xfrm>
                    <a:off x="1523" y="18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684" name="Oval 36"/>
                <p:cNvSpPr>
                  <a:spLocks noChangeArrowheads="1"/>
                </p:cNvSpPr>
                <p:nvPr/>
              </p:nvSpPr>
              <p:spPr bwMode="auto">
                <a:xfrm>
                  <a:off x="1552" y="1880"/>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7685" name="AutoShape 37"/>
                <p:cNvSpPr>
                  <a:spLocks noChangeArrowheads="1"/>
                </p:cNvSpPr>
                <p:nvPr/>
              </p:nvSpPr>
              <p:spPr bwMode="auto">
                <a:xfrm>
                  <a:off x="1484" y="20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7686" name="Freeform 38"/>
              <p:cNvSpPr>
                <a:spLocks/>
              </p:cNvSpPr>
              <p:nvPr/>
            </p:nvSpPr>
            <p:spPr bwMode="auto">
              <a:xfrm>
                <a:off x="2001" y="20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7687" name="Rectangle 39"/>
              <p:cNvSpPr>
                <a:spLocks noChangeArrowheads="1"/>
              </p:cNvSpPr>
              <p:nvPr/>
            </p:nvSpPr>
            <p:spPr bwMode="auto">
              <a:xfrm>
                <a:off x="1997" y="2073"/>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688" name="Rectangle 40"/>
              <p:cNvSpPr>
                <a:spLocks noChangeArrowheads="1"/>
              </p:cNvSpPr>
              <p:nvPr/>
            </p:nvSpPr>
            <p:spPr bwMode="auto">
              <a:xfrm>
                <a:off x="2004" y="2154"/>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689" name="Rectangle 41"/>
              <p:cNvSpPr>
                <a:spLocks noChangeArrowheads="1"/>
              </p:cNvSpPr>
              <p:nvPr/>
            </p:nvSpPr>
            <p:spPr bwMode="auto">
              <a:xfrm>
                <a:off x="1821" y="2154"/>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12" name="Group 42"/>
              <p:cNvGrpSpPr>
                <a:grpSpLocks/>
              </p:cNvGrpSpPr>
              <p:nvPr/>
            </p:nvGrpSpPr>
            <p:grpSpPr bwMode="auto">
              <a:xfrm>
                <a:off x="1819" y="1901"/>
                <a:ext cx="194" cy="364"/>
                <a:chOff x="1819" y="1901"/>
                <a:chExt cx="194" cy="364"/>
              </a:xfrm>
            </p:grpSpPr>
            <p:sp>
              <p:nvSpPr>
                <p:cNvPr id="27691" name="Oval 43"/>
                <p:cNvSpPr>
                  <a:spLocks noChangeArrowheads="1"/>
                </p:cNvSpPr>
                <p:nvPr/>
              </p:nvSpPr>
              <p:spPr bwMode="auto">
                <a:xfrm>
                  <a:off x="1895" y="1901"/>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7692" name="Freeform 44"/>
                <p:cNvSpPr>
                  <a:spLocks/>
                </p:cNvSpPr>
                <p:nvPr/>
              </p:nvSpPr>
              <p:spPr bwMode="auto">
                <a:xfrm>
                  <a:off x="1819" y="19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13" name="Group 45"/>
            <p:cNvGrpSpPr>
              <a:grpSpLocks/>
            </p:cNvGrpSpPr>
            <p:nvPr/>
          </p:nvGrpSpPr>
          <p:grpSpPr bwMode="auto">
            <a:xfrm>
              <a:off x="1536" y="2308"/>
              <a:ext cx="967" cy="448"/>
              <a:chOff x="1536" y="2308"/>
              <a:chExt cx="967" cy="448"/>
            </a:xfrm>
          </p:grpSpPr>
          <p:grpSp>
            <p:nvGrpSpPr>
              <p:cNvPr id="14" name="Group 46"/>
              <p:cNvGrpSpPr>
                <a:grpSpLocks/>
              </p:cNvGrpSpPr>
              <p:nvPr/>
            </p:nvGrpSpPr>
            <p:grpSpPr bwMode="auto">
              <a:xfrm>
                <a:off x="1536" y="2308"/>
                <a:ext cx="305" cy="448"/>
                <a:chOff x="1536" y="2308"/>
                <a:chExt cx="305" cy="448"/>
              </a:xfrm>
            </p:grpSpPr>
            <p:grpSp>
              <p:nvGrpSpPr>
                <p:cNvPr id="15" name="Group 47"/>
                <p:cNvGrpSpPr>
                  <a:grpSpLocks/>
                </p:cNvGrpSpPr>
                <p:nvPr/>
              </p:nvGrpSpPr>
              <p:grpSpPr bwMode="auto">
                <a:xfrm>
                  <a:off x="1536" y="2308"/>
                  <a:ext cx="305" cy="448"/>
                  <a:chOff x="1536" y="2308"/>
                  <a:chExt cx="305" cy="448"/>
                </a:xfrm>
              </p:grpSpPr>
              <p:sp>
                <p:nvSpPr>
                  <p:cNvPr id="27696" name="AutoShape 48"/>
                  <p:cNvSpPr>
                    <a:spLocks noChangeArrowheads="1"/>
                  </p:cNvSpPr>
                  <p:nvPr/>
                </p:nvSpPr>
                <p:spPr bwMode="auto">
                  <a:xfrm>
                    <a:off x="1536" y="237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697" name="AutoShape 49"/>
                  <p:cNvSpPr>
                    <a:spLocks noChangeArrowheads="1"/>
                  </p:cNvSpPr>
                  <p:nvPr/>
                </p:nvSpPr>
                <p:spPr bwMode="auto">
                  <a:xfrm>
                    <a:off x="1606" y="2308"/>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698" name="AutoShape 50"/>
                <p:cNvSpPr>
                  <a:spLocks noChangeArrowheads="1"/>
                </p:cNvSpPr>
                <p:nvPr/>
              </p:nvSpPr>
              <p:spPr bwMode="auto">
                <a:xfrm>
                  <a:off x="1598" y="241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16" name="Group 51"/>
              <p:cNvGrpSpPr>
                <a:grpSpLocks/>
              </p:cNvGrpSpPr>
              <p:nvPr/>
            </p:nvGrpSpPr>
            <p:grpSpPr bwMode="auto">
              <a:xfrm>
                <a:off x="1837" y="2308"/>
                <a:ext cx="378" cy="448"/>
                <a:chOff x="1837" y="2308"/>
                <a:chExt cx="378" cy="448"/>
              </a:xfrm>
            </p:grpSpPr>
            <p:grpSp>
              <p:nvGrpSpPr>
                <p:cNvPr id="17" name="Group 52"/>
                <p:cNvGrpSpPr>
                  <a:grpSpLocks/>
                </p:cNvGrpSpPr>
                <p:nvPr/>
              </p:nvGrpSpPr>
              <p:grpSpPr bwMode="auto">
                <a:xfrm>
                  <a:off x="1837" y="2308"/>
                  <a:ext cx="378" cy="448"/>
                  <a:chOff x="1837" y="2308"/>
                  <a:chExt cx="378" cy="448"/>
                </a:xfrm>
              </p:grpSpPr>
              <p:sp>
                <p:nvSpPr>
                  <p:cNvPr id="27701" name="AutoShape 53"/>
                  <p:cNvSpPr>
                    <a:spLocks noChangeArrowheads="1"/>
                  </p:cNvSpPr>
                  <p:nvPr/>
                </p:nvSpPr>
                <p:spPr bwMode="auto">
                  <a:xfrm>
                    <a:off x="1837" y="237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702" name="AutoShape 54"/>
                  <p:cNvSpPr>
                    <a:spLocks noChangeArrowheads="1"/>
                  </p:cNvSpPr>
                  <p:nvPr/>
                </p:nvSpPr>
                <p:spPr bwMode="auto">
                  <a:xfrm>
                    <a:off x="1923" y="2308"/>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703" name="Oval 55"/>
                <p:cNvSpPr>
                  <a:spLocks noChangeArrowheads="1"/>
                </p:cNvSpPr>
                <p:nvPr/>
              </p:nvSpPr>
              <p:spPr bwMode="auto">
                <a:xfrm>
                  <a:off x="1952" y="2344"/>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7704" name="AutoShape 56"/>
                <p:cNvSpPr>
                  <a:spLocks noChangeArrowheads="1"/>
                </p:cNvSpPr>
                <p:nvPr/>
              </p:nvSpPr>
              <p:spPr bwMode="auto">
                <a:xfrm>
                  <a:off x="1884" y="255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7705" name="Freeform 57"/>
              <p:cNvSpPr>
                <a:spLocks/>
              </p:cNvSpPr>
              <p:nvPr/>
            </p:nvSpPr>
            <p:spPr bwMode="auto">
              <a:xfrm>
                <a:off x="2401" y="253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7706" name="Rectangle 58"/>
              <p:cNvSpPr>
                <a:spLocks noChangeArrowheads="1"/>
              </p:cNvSpPr>
              <p:nvPr/>
            </p:nvSpPr>
            <p:spPr bwMode="auto">
              <a:xfrm>
                <a:off x="2397" y="2537"/>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707" name="Rectangle 59"/>
              <p:cNvSpPr>
                <a:spLocks noChangeArrowheads="1"/>
              </p:cNvSpPr>
              <p:nvPr/>
            </p:nvSpPr>
            <p:spPr bwMode="auto">
              <a:xfrm>
                <a:off x="2404" y="2618"/>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708" name="Rectangle 60"/>
              <p:cNvSpPr>
                <a:spLocks noChangeArrowheads="1"/>
              </p:cNvSpPr>
              <p:nvPr/>
            </p:nvSpPr>
            <p:spPr bwMode="auto">
              <a:xfrm>
                <a:off x="2221" y="2618"/>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18" name="Group 61"/>
              <p:cNvGrpSpPr>
                <a:grpSpLocks/>
              </p:cNvGrpSpPr>
              <p:nvPr/>
            </p:nvGrpSpPr>
            <p:grpSpPr bwMode="auto">
              <a:xfrm>
                <a:off x="2219" y="2365"/>
                <a:ext cx="194" cy="364"/>
                <a:chOff x="2219" y="2365"/>
                <a:chExt cx="194" cy="364"/>
              </a:xfrm>
            </p:grpSpPr>
            <p:sp>
              <p:nvSpPr>
                <p:cNvPr id="27710" name="Oval 62"/>
                <p:cNvSpPr>
                  <a:spLocks noChangeArrowheads="1"/>
                </p:cNvSpPr>
                <p:nvPr/>
              </p:nvSpPr>
              <p:spPr bwMode="auto">
                <a:xfrm>
                  <a:off x="2295" y="2365"/>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7711" name="Freeform 63"/>
                <p:cNvSpPr>
                  <a:spLocks/>
                </p:cNvSpPr>
                <p:nvPr/>
              </p:nvSpPr>
              <p:spPr bwMode="auto">
                <a:xfrm>
                  <a:off x="2219" y="243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19" name="Group 64"/>
            <p:cNvGrpSpPr>
              <a:grpSpLocks/>
            </p:cNvGrpSpPr>
            <p:nvPr/>
          </p:nvGrpSpPr>
          <p:grpSpPr bwMode="auto">
            <a:xfrm>
              <a:off x="1952" y="2796"/>
              <a:ext cx="967" cy="448"/>
              <a:chOff x="1952" y="2796"/>
              <a:chExt cx="967" cy="448"/>
            </a:xfrm>
          </p:grpSpPr>
          <p:grpSp>
            <p:nvGrpSpPr>
              <p:cNvPr id="20" name="Group 65"/>
              <p:cNvGrpSpPr>
                <a:grpSpLocks/>
              </p:cNvGrpSpPr>
              <p:nvPr/>
            </p:nvGrpSpPr>
            <p:grpSpPr bwMode="auto">
              <a:xfrm>
                <a:off x="1952" y="2796"/>
                <a:ext cx="305" cy="448"/>
                <a:chOff x="1952" y="2796"/>
                <a:chExt cx="305" cy="448"/>
              </a:xfrm>
            </p:grpSpPr>
            <p:grpSp>
              <p:nvGrpSpPr>
                <p:cNvPr id="21" name="Group 66"/>
                <p:cNvGrpSpPr>
                  <a:grpSpLocks/>
                </p:cNvGrpSpPr>
                <p:nvPr/>
              </p:nvGrpSpPr>
              <p:grpSpPr bwMode="auto">
                <a:xfrm>
                  <a:off x="1952" y="2796"/>
                  <a:ext cx="305" cy="448"/>
                  <a:chOff x="1952" y="2796"/>
                  <a:chExt cx="305" cy="448"/>
                </a:xfrm>
              </p:grpSpPr>
              <p:sp>
                <p:nvSpPr>
                  <p:cNvPr id="27715" name="AutoShape 67"/>
                  <p:cNvSpPr>
                    <a:spLocks noChangeArrowheads="1"/>
                  </p:cNvSpPr>
                  <p:nvPr/>
                </p:nvSpPr>
                <p:spPr bwMode="auto">
                  <a:xfrm>
                    <a:off x="1952" y="286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716" name="AutoShape 68"/>
                  <p:cNvSpPr>
                    <a:spLocks noChangeArrowheads="1"/>
                  </p:cNvSpPr>
                  <p:nvPr/>
                </p:nvSpPr>
                <p:spPr bwMode="auto">
                  <a:xfrm>
                    <a:off x="2022" y="279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717" name="AutoShape 69"/>
                <p:cNvSpPr>
                  <a:spLocks noChangeArrowheads="1"/>
                </p:cNvSpPr>
                <p:nvPr/>
              </p:nvSpPr>
              <p:spPr bwMode="auto">
                <a:xfrm>
                  <a:off x="2014" y="290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22" name="Group 70"/>
              <p:cNvGrpSpPr>
                <a:grpSpLocks/>
              </p:cNvGrpSpPr>
              <p:nvPr/>
            </p:nvGrpSpPr>
            <p:grpSpPr bwMode="auto">
              <a:xfrm>
                <a:off x="2253" y="2796"/>
                <a:ext cx="378" cy="448"/>
                <a:chOff x="2253" y="2796"/>
                <a:chExt cx="378" cy="448"/>
              </a:xfrm>
            </p:grpSpPr>
            <p:grpSp>
              <p:nvGrpSpPr>
                <p:cNvPr id="23" name="Group 71"/>
                <p:cNvGrpSpPr>
                  <a:grpSpLocks/>
                </p:cNvGrpSpPr>
                <p:nvPr/>
              </p:nvGrpSpPr>
              <p:grpSpPr bwMode="auto">
                <a:xfrm>
                  <a:off x="2253" y="2796"/>
                  <a:ext cx="378" cy="448"/>
                  <a:chOff x="2253" y="2796"/>
                  <a:chExt cx="378" cy="448"/>
                </a:xfrm>
              </p:grpSpPr>
              <p:sp>
                <p:nvSpPr>
                  <p:cNvPr id="27720" name="AutoShape 72"/>
                  <p:cNvSpPr>
                    <a:spLocks noChangeArrowheads="1"/>
                  </p:cNvSpPr>
                  <p:nvPr/>
                </p:nvSpPr>
                <p:spPr bwMode="auto">
                  <a:xfrm>
                    <a:off x="2253" y="286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721" name="AutoShape 73"/>
                  <p:cNvSpPr>
                    <a:spLocks noChangeArrowheads="1"/>
                  </p:cNvSpPr>
                  <p:nvPr/>
                </p:nvSpPr>
                <p:spPr bwMode="auto">
                  <a:xfrm>
                    <a:off x="2339" y="279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722" name="Oval 74"/>
                <p:cNvSpPr>
                  <a:spLocks noChangeArrowheads="1"/>
                </p:cNvSpPr>
                <p:nvPr/>
              </p:nvSpPr>
              <p:spPr bwMode="auto">
                <a:xfrm>
                  <a:off x="2368" y="2832"/>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7723" name="AutoShape 75"/>
                <p:cNvSpPr>
                  <a:spLocks noChangeArrowheads="1"/>
                </p:cNvSpPr>
                <p:nvPr/>
              </p:nvSpPr>
              <p:spPr bwMode="auto">
                <a:xfrm>
                  <a:off x="2300" y="304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7724" name="Freeform 76"/>
              <p:cNvSpPr>
                <a:spLocks/>
              </p:cNvSpPr>
              <p:nvPr/>
            </p:nvSpPr>
            <p:spPr bwMode="auto">
              <a:xfrm>
                <a:off x="2817" y="302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7725" name="Rectangle 77"/>
              <p:cNvSpPr>
                <a:spLocks noChangeArrowheads="1"/>
              </p:cNvSpPr>
              <p:nvPr/>
            </p:nvSpPr>
            <p:spPr bwMode="auto">
              <a:xfrm>
                <a:off x="2813" y="3025"/>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726" name="Rectangle 78"/>
              <p:cNvSpPr>
                <a:spLocks noChangeArrowheads="1"/>
              </p:cNvSpPr>
              <p:nvPr/>
            </p:nvSpPr>
            <p:spPr bwMode="auto">
              <a:xfrm>
                <a:off x="2820" y="3106"/>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727" name="Rectangle 79"/>
              <p:cNvSpPr>
                <a:spLocks noChangeArrowheads="1"/>
              </p:cNvSpPr>
              <p:nvPr/>
            </p:nvSpPr>
            <p:spPr bwMode="auto">
              <a:xfrm>
                <a:off x="2637" y="3106"/>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24" name="Group 80"/>
              <p:cNvGrpSpPr>
                <a:grpSpLocks/>
              </p:cNvGrpSpPr>
              <p:nvPr/>
            </p:nvGrpSpPr>
            <p:grpSpPr bwMode="auto">
              <a:xfrm>
                <a:off x="2635" y="2853"/>
                <a:ext cx="194" cy="364"/>
                <a:chOff x="2635" y="2853"/>
                <a:chExt cx="194" cy="364"/>
              </a:xfrm>
            </p:grpSpPr>
            <p:sp>
              <p:nvSpPr>
                <p:cNvPr id="27729" name="Oval 81"/>
                <p:cNvSpPr>
                  <a:spLocks noChangeArrowheads="1"/>
                </p:cNvSpPr>
                <p:nvPr/>
              </p:nvSpPr>
              <p:spPr bwMode="auto">
                <a:xfrm>
                  <a:off x="2711" y="2853"/>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7730" name="Freeform 82"/>
                <p:cNvSpPr>
                  <a:spLocks/>
                </p:cNvSpPr>
                <p:nvPr/>
              </p:nvSpPr>
              <p:spPr bwMode="auto">
                <a:xfrm>
                  <a:off x="2635" y="292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25" name="Group 83"/>
            <p:cNvGrpSpPr>
              <a:grpSpLocks/>
            </p:cNvGrpSpPr>
            <p:nvPr/>
          </p:nvGrpSpPr>
          <p:grpSpPr bwMode="auto">
            <a:xfrm>
              <a:off x="2368" y="3244"/>
              <a:ext cx="967" cy="448"/>
              <a:chOff x="2368" y="3244"/>
              <a:chExt cx="967" cy="448"/>
            </a:xfrm>
          </p:grpSpPr>
          <p:grpSp>
            <p:nvGrpSpPr>
              <p:cNvPr id="26" name="Group 84"/>
              <p:cNvGrpSpPr>
                <a:grpSpLocks/>
              </p:cNvGrpSpPr>
              <p:nvPr/>
            </p:nvGrpSpPr>
            <p:grpSpPr bwMode="auto">
              <a:xfrm>
                <a:off x="2368" y="3244"/>
                <a:ext cx="305" cy="448"/>
                <a:chOff x="2368" y="3244"/>
                <a:chExt cx="305" cy="448"/>
              </a:xfrm>
            </p:grpSpPr>
            <p:grpSp>
              <p:nvGrpSpPr>
                <p:cNvPr id="27" name="Group 85"/>
                <p:cNvGrpSpPr>
                  <a:grpSpLocks/>
                </p:cNvGrpSpPr>
                <p:nvPr/>
              </p:nvGrpSpPr>
              <p:grpSpPr bwMode="auto">
                <a:xfrm>
                  <a:off x="2368" y="3244"/>
                  <a:ext cx="305" cy="448"/>
                  <a:chOff x="2368" y="3244"/>
                  <a:chExt cx="305" cy="448"/>
                </a:xfrm>
              </p:grpSpPr>
              <p:sp>
                <p:nvSpPr>
                  <p:cNvPr id="27734" name="AutoShape 86"/>
                  <p:cNvSpPr>
                    <a:spLocks noChangeArrowheads="1"/>
                  </p:cNvSpPr>
                  <p:nvPr/>
                </p:nvSpPr>
                <p:spPr bwMode="auto">
                  <a:xfrm>
                    <a:off x="2368" y="3315"/>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735" name="AutoShape 87"/>
                  <p:cNvSpPr>
                    <a:spLocks noChangeArrowheads="1"/>
                  </p:cNvSpPr>
                  <p:nvPr/>
                </p:nvSpPr>
                <p:spPr bwMode="auto">
                  <a:xfrm>
                    <a:off x="2438" y="3244"/>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736" name="AutoShape 88"/>
                <p:cNvSpPr>
                  <a:spLocks noChangeArrowheads="1"/>
                </p:cNvSpPr>
                <p:nvPr/>
              </p:nvSpPr>
              <p:spPr bwMode="auto">
                <a:xfrm>
                  <a:off x="2430" y="3348"/>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28" name="Group 89"/>
              <p:cNvGrpSpPr>
                <a:grpSpLocks/>
              </p:cNvGrpSpPr>
              <p:nvPr/>
            </p:nvGrpSpPr>
            <p:grpSpPr bwMode="auto">
              <a:xfrm>
                <a:off x="2669" y="3244"/>
                <a:ext cx="378" cy="448"/>
                <a:chOff x="2669" y="3244"/>
                <a:chExt cx="378" cy="448"/>
              </a:xfrm>
            </p:grpSpPr>
            <p:grpSp>
              <p:nvGrpSpPr>
                <p:cNvPr id="29" name="Group 90"/>
                <p:cNvGrpSpPr>
                  <a:grpSpLocks/>
                </p:cNvGrpSpPr>
                <p:nvPr/>
              </p:nvGrpSpPr>
              <p:grpSpPr bwMode="auto">
                <a:xfrm>
                  <a:off x="2669" y="3244"/>
                  <a:ext cx="378" cy="448"/>
                  <a:chOff x="2669" y="3244"/>
                  <a:chExt cx="378" cy="448"/>
                </a:xfrm>
              </p:grpSpPr>
              <p:sp>
                <p:nvSpPr>
                  <p:cNvPr id="27739" name="AutoShape 91"/>
                  <p:cNvSpPr>
                    <a:spLocks noChangeArrowheads="1"/>
                  </p:cNvSpPr>
                  <p:nvPr/>
                </p:nvSpPr>
                <p:spPr bwMode="auto">
                  <a:xfrm>
                    <a:off x="2669" y="3315"/>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7740" name="AutoShape 92"/>
                  <p:cNvSpPr>
                    <a:spLocks noChangeArrowheads="1"/>
                  </p:cNvSpPr>
                  <p:nvPr/>
                </p:nvSpPr>
                <p:spPr bwMode="auto">
                  <a:xfrm>
                    <a:off x="2755" y="3244"/>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7741" name="Oval 93"/>
                <p:cNvSpPr>
                  <a:spLocks noChangeArrowheads="1"/>
                </p:cNvSpPr>
                <p:nvPr/>
              </p:nvSpPr>
              <p:spPr bwMode="auto">
                <a:xfrm>
                  <a:off x="2784" y="3280"/>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7742" name="AutoShape 94"/>
                <p:cNvSpPr>
                  <a:spLocks noChangeArrowheads="1"/>
                </p:cNvSpPr>
                <p:nvPr/>
              </p:nvSpPr>
              <p:spPr bwMode="auto">
                <a:xfrm>
                  <a:off x="2716" y="3490"/>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7743" name="Freeform 95"/>
              <p:cNvSpPr>
                <a:spLocks/>
              </p:cNvSpPr>
              <p:nvPr/>
            </p:nvSpPr>
            <p:spPr bwMode="auto">
              <a:xfrm>
                <a:off x="3233" y="3473"/>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7744" name="Rectangle 96"/>
              <p:cNvSpPr>
                <a:spLocks noChangeArrowheads="1"/>
              </p:cNvSpPr>
              <p:nvPr/>
            </p:nvSpPr>
            <p:spPr bwMode="auto">
              <a:xfrm>
                <a:off x="3229" y="3473"/>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745" name="Rectangle 97"/>
              <p:cNvSpPr>
                <a:spLocks noChangeArrowheads="1"/>
              </p:cNvSpPr>
              <p:nvPr/>
            </p:nvSpPr>
            <p:spPr bwMode="auto">
              <a:xfrm>
                <a:off x="3236" y="3554"/>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7746" name="Rectangle 98"/>
              <p:cNvSpPr>
                <a:spLocks noChangeArrowheads="1"/>
              </p:cNvSpPr>
              <p:nvPr/>
            </p:nvSpPr>
            <p:spPr bwMode="auto">
              <a:xfrm>
                <a:off x="3053" y="3554"/>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30" name="Group 99"/>
              <p:cNvGrpSpPr>
                <a:grpSpLocks/>
              </p:cNvGrpSpPr>
              <p:nvPr/>
            </p:nvGrpSpPr>
            <p:grpSpPr bwMode="auto">
              <a:xfrm>
                <a:off x="3051" y="3301"/>
                <a:ext cx="194" cy="364"/>
                <a:chOff x="3051" y="3301"/>
                <a:chExt cx="194" cy="364"/>
              </a:xfrm>
            </p:grpSpPr>
            <p:sp>
              <p:nvSpPr>
                <p:cNvPr id="27748" name="Oval 100"/>
                <p:cNvSpPr>
                  <a:spLocks noChangeArrowheads="1"/>
                </p:cNvSpPr>
                <p:nvPr/>
              </p:nvSpPr>
              <p:spPr bwMode="auto">
                <a:xfrm>
                  <a:off x="3127" y="3301"/>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7749" name="Freeform 101"/>
                <p:cNvSpPr>
                  <a:spLocks/>
                </p:cNvSpPr>
                <p:nvPr/>
              </p:nvSpPr>
              <p:spPr bwMode="auto">
                <a:xfrm>
                  <a:off x="3051" y="3369"/>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sp>
        <p:nvSpPr>
          <p:cNvPr id="27750" name="Rectangle 102"/>
          <p:cNvSpPr>
            <a:spLocks noChangeArrowheads="1"/>
          </p:cNvSpPr>
          <p:nvPr/>
        </p:nvSpPr>
        <p:spPr bwMode="auto">
          <a:xfrm>
            <a:off x="430213" y="2905125"/>
            <a:ext cx="371475" cy="2847975"/>
          </a:xfrm>
          <a:prstGeom prst="rect">
            <a:avLst/>
          </a:prstGeom>
          <a:noFill/>
          <a:ln w="12700">
            <a:noFill/>
            <a:miter lim="800000"/>
            <a:headEnd/>
            <a:tailEnd/>
          </a:ln>
        </p:spPr>
        <p:txBody>
          <a:bodyPr wrap="none" lIns="90488" tIns="44450" rIns="90488" bIns="44450">
            <a:spAutoFit/>
          </a:bodyPr>
          <a:lstStyle/>
          <a:p>
            <a:pPr algn="ctr" eaLnBrk="0" hangingPunct="0"/>
            <a:r>
              <a:rPr lang="en-US" i="1">
                <a:latin typeface="Arial" charset="0"/>
              </a:rPr>
              <a:t>T</a:t>
            </a:r>
          </a:p>
          <a:p>
            <a:pPr algn="ctr" eaLnBrk="0" hangingPunct="0"/>
            <a:r>
              <a:rPr lang="en-US" i="1">
                <a:latin typeface="Arial" charset="0"/>
              </a:rPr>
              <a:t>a</a:t>
            </a:r>
          </a:p>
          <a:p>
            <a:pPr algn="ctr" eaLnBrk="0" hangingPunct="0"/>
            <a:r>
              <a:rPr lang="en-US" i="1">
                <a:latin typeface="Arial" charset="0"/>
              </a:rPr>
              <a:t>s</a:t>
            </a:r>
          </a:p>
          <a:p>
            <a:pPr algn="ctr" eaLnBrk="0" hangingPunct="0"/>
            <a:r>
              <a:rPr lang="en-US" i="1">
                <a:latin typeface="Arial" charset="0"/>
              </a:rPr>
              <a:t>k</a:t>
            </a:r>
          </a:p>
          <a:p>
            <a:pPr algn="ctr" eaLnBrk="0" hangingPunct="0"/>
            <a:endParaRPr lang="en-US" i="1">
              <a:latin typeface="Arial" charset="0"/>
            </a:endParaRPr>
          </a:p>
          <a:p>
            <a:pPr algn="ctr" eaLnBrk="0" hangingPunct="0"/>
            <a:r>
              <a:rPr lang="en-US" i="1">
                <a:latin typeface="Arial" charset="0"/>
              </a:rPr>
              <a:t>O</a:t>
            </a:r>
          </a:p>
          <a:p>
            <a:pPr algn="ctr" eaLnBrk="0" hangingPunct="0"/>
            <a:r>
              <a:rPr lang="en-US" i="1">
                <a:latin typeface="Arial" charset="0"/>
              </a:rPr>
              <a:t>r</a:t>
            </a:r>
          </a:p>
          <a:p>
            <a:pPr algn="ctr" eaLnBrk="0" hangingPunct="0"/>
            <a:r>
              <a:rPr lang="en-US" i="1">
                <a:latin typeface="Arial" charset="0"/>
              </a:rPr>
              <a:t>d</a:t>
            </a:r>
          </a:p>
          <a:p>
            <a:pPr algn="ctr" eaLnBrk="0" hangingPunct="0"/>
            <a:r>
              <a:rPr lang="en-US" i="1">
                <a:latin typeface="Arial" charset="0"/>
              </a:rPr>
              <a:t>e</a:t>
            </a:r>
          </a:p>
          <a:p>
            <a:pPr algn="ctr" eaLnBrk="0" hangingPunct="0"/>
            <a:r>
              <a:rPr lang="en-US" i="1">
                <a:latin typeface="Arial" charset="0"/>
              </a:rPr>
              <a:t>r</a:t>
            </a:r>
          </a:p>
        </p:txBody>
      </p:sp>
      <p:sp>
        <p:nvSpPr>
          <p:cNvPr id="27751" name="Line 103"/>
          <p:cNvSpPr>
            <a:spLocks noChangeShapeType="1"/>
          </p:cNvSpPr>
          <p:nvPr/>
        </p:nvSpPr>
        <p:spPr bwMode="auto">
          <a:xfrm>
            <a:off x="920750" y="2762250"/>
            <a:ext cx="0" cy="3035300"/>
          </a:xfrm>
          <a:prstGeom prst="line">
            <a:avLst/>
          </a:prstGeom>
          <a:noFill/>
          <a:ln w="12700">
            <a:solidFill>
              <a:schemeClr val="tx1"/>
            </a:solidFill>
            <a:round/>
            <a:headEnd/>
            <a:tailEnd type="triangle" w="med" len="med"/>
          </a:ln>
        </p:spPr>
        <p:txBody>
          <a:bodyPr wrap="none" anchor="ctr"/>
          <a:lstStyle/>
          <a:p>
            <a:endParaRPr lang="en-IN"/>
          </a:p>
        </p:txBody>
      </p:sp>
      <p:sp>
        <p:nvSpPr>
          <p:cNvPr id="27752" name="Rectangle 104"/>
          <p:cNvSpPr>
            <a:spLocks noChangeArrowheads="1"/>
          </p:cNvSpPr>
          <p:nvPr/>
        </p:nvSpPr>
        <p:spPr bwMode="auto">
          <a:xfrm>
            <a:off x="4405313" y="1978025"/>
            <a:ext cx="701675" cy="376238"/>
          </a:xfrm>
          <a:prstGeom prst="rect">
            <a:avLst/>
          </a:prstGeom>
          <a:noFill/>
          <a:ln w="12700">
            <a:noFill/>
            <a:miter lim="800000"/>
            <a:headEnd/>
            <a:tailEnd/>
          </a:ln>
        </p:spPr>
        <p:txBody>
          <a:bodyPr wrap="none" lIns="90488" tIns="44450" rIns="90488" bIns="44450">
            <a:spAutoFit/>
          </a:bodyPr>
          <a:lstStyle/>
          <a:p>
            <a:pPr eaLnBrk="0" hangingPunct="0"/>
            <a:r>
              <a:rPr lang="en-US" i="1">
                <a:latin typeface="Arial" charset="0"/>
              </a:rPr>
              <a:t>Time</a:t>
            </a:r>
          </a:p>
        </p:txBody>
      </p:sp>
      <p:grpSp>
        <p:nvGrpSpPr>
          <p:cNvPr id="31" name="Group 105"/>
          <p:cNvGrpSpPr>
            <a:grpSpLocks/>
          </p:cNvGrpSpPr>
          <p:nvPr/>
        </p:nvGrpSpPr>
        <p:grpSpPr bwMode="auto">
          <a:xfrm>
            <a:off x="1758950" y="2362200"/>
            <a:ext cx="3568700" cy="630238"/>
            <a:chOff x="1111" y="1484"/>
            <a:chExt cx="2248" cy="397"/>
          </a:xfrm>
        </p:grpSpPr>
        <p:sp>
          <p:nvSpPr>
            <p:cNvPr id="27754" name="Rectangle 106"/>
            <p:cNvSpPr>
              <a:spLocks noChangeArrowheads="1"/>
            </p:cNvSpPr>
            <p:nvPr/>
          </p:nvSpPr>
          <p:spPr bwMode="auto">
            <a:xfrm>
              <a:off x="1111" y="1595"/>
              <a:ext cx="328" cy="286"/>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30</a:t>
              </a:r>
            </a:p>
          </p:txBody>
        </p:sp>
        <p:sp>
          <p:nvSpPr>
            <p:cNvPr id="27755" name="Line 107"/>
            <p:cNvSpPr>
              <a:spLocks noChangeShapeType="1"/>
            </p:cNvSpPr>
            <p:nvPr/>
          </p:nvSpPr>
          <p:spPr bwMode="auto">
            <a:xfrm>
              <a:off x="1124" y="1560"/>
              <a:ext cx="288" cy="0"/>
            </a:xfrm>
            <a:prstGeom prst="line">
              <a:avLst/>
            </a:prstGeom>
            <a:noFill/>
            <a:ln w="50800">
              <a:solidFill>
                <a:srgbClr val="F6BF69"/>
              </a:solidFill>
              <a:round/>
              <a:headEnd/>
              <a:tailEnd/>
            </a:ln>
          </p:spPr>
          <p:txBody>
            <a:bodyPr wrap="none" anchor="ctr"/>
            <a:lstStyle/>
            <a:p>
              <a:endParaRPr lang="en-IN"/>
            </a:p>
          </p:txBody>
        </p:sp>
        <p:sp>
          <p:nvSpPr>
            <p:cNvPr id="27756" name="Line 108"/>
            <p:cNvSpPr>
              <a:spLocks noChangeShapeType="1"/>
            </p:cNvSpPr>
            <p:nvPr/>
          </p:nvSpPr>
          <p:spPr bwMode="auto">
            <a:xfrm>
              <a:off x="1444" y="1484"/>
              <a:ext cx="0" cy="192"/>
            </a:xfrm>
            <a:prstGeom prst="line">
              <a:avLst/>
            </a:prstGeom>
            <a:noFill/>
            <a:ln w="12700">
              <a:solidFill>
                <a:schemeClr val="tx1"/>
              </a:solidFill>
              <a:round/>
              <a:headEnd/>
              <a:tailEnd/>
            </a:ln>
          </p:spPr>
          <p:txBody>
            <a:bodyPr wrap="none" anchor="ctr"/>
            <a:lstStyle/>
            <a:p>
              <a:endParaRPr lang="en-IN"/>
            </a:p>
          </p:txBody>
        </p:sp>
        <p:grpSp>
          <p:nvGrpSpPr>
            <p:cNvPr id="128" name="Group 109"/>
            <p:cNvGrpSpPr>
              <a:grpSpLocks/>
            </p:cNvGrpSpPr>
            <p:nvPr/>
          </p:nvGrpSpPr>
          <p:grpSpPr bwMode="auto">
            <a:xfrm>
              <a:off x="1460" y="1484"/>
              <a:ext cx="384" cy="397"/>
              <a:chOff x="1460" y="1484"/>
              <a:chExt cx="384" cy="397"/>
            </a:xfrm>
          </p:grpSpPr>
          <p:sp>
            <p:nvSpPr>
              <p:cNvPr id="27758" name="Line 110"/>
              <p:cNvSpPr>
                <a:spLocks noChangeShapeType="1"/>
              </p:cNvSpPr>
              <p:nvPr/>
            </p:nvSpPr>
            <p:spPr bwMode="auto">
              <a:xfrm>
                <a:off x="1460" y="1592"/>
                <a:ext cx="360" cy="0"/>
              </a:xfrm>
              <a:prstGeom prst="line">
                <a:avLst/>
              </a:prstGeom>
              <a:noFill/>
              <a:ln w="50800">
                <a:solidFill>
                  <a:srgbClr val="A2C1FE"/>
                </a:solidFill>
                <a:round/>
                <a:headEnd/>
                <a:tailEnd/>
              </a:ln>
            </p:spPr>
            <p:txBody>
              <a:bodyPr wrap="none" anchor="ctr"/>
              <a:lstStyle/>
              <a:p>
                <a:endParaRPr lang="en-IN"/>
              </a:p>
            </p:txBody>
          </p:sp>
          <p:sp>
            <p:nvSpPr>
              <p:cNvPr id="27759" name="Rectangle 111"/>
              <p:cNvSpPr>
                <a:spLocks noChangeArrowheads="1"/>
              </p:cNvSpPr>
              <p:nvPr/>
            </p:nvSpPr>
            <p:spPr bwMode="auto">
              <a:xfrm>
                <a:off x="1479" y="1595"/>
                <a:ext cx="328" cy="286"/>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7760" name="Line 112"/>
              <p:cNvSpPr>
                <a:spLocks noChangeShapeType="1"/>
              </p:cNvSpPr>
              <p:nvPr/>
            </p:nvSpPr>
            <p:spPr bwMode="auto">
              <a:xfrm>
                <a:off x="1844" y="1484"/>
                <a:ext cx="0" cy="192"/>
              </a:xfrm>
              <a:prstGeom prst="line">
                <a:avLst/>
              </a:prstGeom>
              <a:noFill/>
              <a:ln w="12700">
                <a:solidFill>
                  <a:schemeClr val="tx1"/>
                </a:solidFill>
                <a:round/>
                <a:headEnd/>
                <a:tailEnd/>
              </a:ln>
            </p:spPr>
            <p:txBody>
              <a:bodyPr wrap="none" anchor="ctr"/>
              <a:lstStyle/>
              <a:p>
                <a:endParaRPr lang="en-IN"/>
              </a:p>
            </p:txBody>
          </p:sp>
        </p:grpSp>
        <p:grpSp>
          <p:nvGrpSpPr>
            <p:cNvPr id="129" name="Group 113"/>
            <p:cNvGrpSpPr>
              <a:grpSpLocks/>
            </p:cNvGrpSpPr>
            <p:nvPr/>
          </p:nvGrpSpPr>
          <p:grpSpPr bwMode="auto">
            <a:xfrm>
              <a:off x="1868" y="1484"/>
              <a:ext cx="384" cy="397"/>
              <a:chOff x="1868" y="1484"/>
              <a:chExt cx="384" cy="397"/>
            </a:xfrm>
          </p:grpSpPr>
          <p:sp>
            <p:nvSpPr>
              <p:cNvPr id="27762" name="Line 114"/>
              <p:cNvSpPr>
                <a:spLocks noChangeShapeType="1"/>
              </p:cNvSpPr>
              <p:nvPr/>
            </p:nvSpPr>
            <p:spPr bwMode="auto">
              <a:xfrm>
                <a:off x="1868" y="1592"/>
                <a:ext cx="360" cy="0"/>
              </a:xfrm>
              <a:prstGeom prst="line">
                <a:avLst/>
              </a:prstGeom>
              <a:noFill/>
              <a:ln w="50800">
                <a:solidFill>
                  <a:srgbClr val="A2C1FE"/>
                </a:solidFill>
                <a:round/>
                <a:headEnd/>
                <a:tailEnd/>
              </a:ln>
            </p:spPr>
            <p:txBody>
              <a:bodyPr wrap="none" anchor="ctr"/>
              <a:lstStyle/>
              <a:p>
                <a:endParaRPr lang="en-IN"/>
              </a:p>
            </p:txBody>
          </p:sp>
          <p:sp>
            <p:nvSpPr>
              <p:cNvPr id="27763" name="Rectangle 115"/>
              <p:cNvSpPr>
                <a:spLocks noChangeArrowheads="1"/>
              </p:cNvSpPr>
              <p:nvPr/>
            </p:nvSpPr>
            <p:spPr bwMode="auto">
              <a:xfrm>
                <a:off x="1887" y="1595"/>
                <a:ext cx="328" cy="286"/>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7764" name="Line 116"/>
              <p:cNvSpPr>
                <a:spLocks noChangeShapeType="1"/>
              </p:cNvSpPr>
              <p:nvPr/>
            </p:nvSpPr>
            <p:spPr bwMode="auto">
              <a:xfrm>
                <a:off x="2252" y="1484"/>
                <a:ext cx="0" cy="192"/>
              </a:xfrm>
              <a:prstGeom prst="line">
                <a:avLst/>
              </a:prstGeom>
              <a:noFill/>
              <a:ln w="12700">
                <a:solidFill>
                  <a:schemeClr val="tx1"/>
                </a:solidFill>
                <a:round/>
                <a:headEnd/>
                <a:tailEnd/>
              </a:ln>
            </p:spPr>
            <p:txBody>
              <a:bodyPr wrap="none" anchor="ctr"/>
              <a:lstStyle/>
              <a:p>
                <a:endParaRPr lang="en-IN"/>
              </a:p>
            </p:txBody>
          </p:sp>
        </p:grpSp>
        <p:grpSp>
          <p:nvGrpSpPr>
            <p:cNvPr id="130" name="Group 117"/>
            <p:cNvGrpSpPr>
              <a:grpSpLocks/>
            </p:cNvGrpSpPr>
            <p:nvPr/>
          </p:nvGrpSpPr>
          <p:grpSpPr bwMode="auto">
            <a:xfrm>
              <a:off x="2276" y="1484"/>
              <a:ext cx="384" cy="397"/>
              <a:chOff x="2276" y="1484"/>
              <a:chExt cx="384" cy="397"/>
            </a:xfrm>
          </p:grpSpPr>
          <p:sp>
            <p:nvSpPr>
              <p:cNvPr id="27766" name="Line 118"/>
              <p:cNvSpPr>
                <a:spLocks noChangeShapeType="1"/>
              </p:cNvSpPr>
              <p:nvPr/>
            </p:nvSpPr>
            <p:spPr bwMode="auto">
              <a:xfrm>
                <a:off x="2276" y="1592"/>
                <a:ext cx="360" cy="0"/>
              </a:xfrm>
              <a:prstGeom prst="line">
                <a:avLst/>
              </a:prstGeom>
              <a:noFill/>
              <a:ln w="50800">
                <a:solidFill>
                  <a:srgbClr val="A2C1FE"/>
                </a:solidFill>
                <a:round/>
                <a:headEnd/>
                <a:tailEnd/>
              </a:ln>
            </p:spPr>
            <p:txBody>
              <a:bodyPr wrap="none" anchor="ctr"/>
              <a:lstStyle/>
              <a:p>
                <a:endParaRPr lang="en-IN"/>
              </a:p>
            </p:txBody>
          </p:sp>
          <p:sp>
            <p:nvSpPr>
              <p:cNvPr id="27767" name="Rectangle 119"/>
              <p:cNvSpPr>
                <a:spLocks noChangeArrowheads="1"/>
              </p:cNvSpPr>
              <p:nvPr/>
            </p:nvSpPr>
            <p:spPr bwMode="auto">
              <a:xfrm>
                <a:off x="2295" y="1595"/>
                <a:ext cx="328" cy="286"/>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7768" name="Line 120"/>
              <p:cNvSpPr>
                <a:spLocks noChangeShapeType="1"/>
              </p:cNvSpPr>
              <p:nvPr/>
            </p:nvSpPr>
            <p:spPr bwMode="auto">
              <a:xfrm>
                <a:off x="2660" y="1484"/>
                <a:ext cx="0" cy="192"/>
              </a:xfrm>
              <a:prstGeom prst="line">
                <a:avLst/>
              </a:prstGeom>
              <a:noFill/>
              <a:ln w="12700">
                <a:solidFill>
                  <a:schemeClr val="tx1"/>
                </a:solidFill>
                <a:round/>
                <a:headEnd/>
                <a:tailEnd/>
              </a:ln>
            </p:spPr>
            <p:txBody>
              <a:bodyPr wrap="none" anchor="ctr"/>
              <a:lstStyle/>
              <a:p>
                <a:endParaRPr lang="en-IN"/>
              </a:p>
            </p:txBody>
          </p:sp>
        </p:grpSp>
        <p:sp>
          <p:nvSpPr>
            <p:cNvPr id="27769" name="Line 121"/>
            <p:cNvSpPr>
              <a:spLocks noChangeShapeType="1"/>
            </p:cNvSpPr>
            <p:nvPr/>
          </p:nvSpPr>
          <p:spPr bwMode="auto">
            <a:xfrm>
              <a:off x="2684" y="1592"/>
              <a:ext cx="360" cy="0"/>
            </a:xfrm>
            <a:prstGeom prst="line">
              <a:avLst/>
            </a:prstGeom>
            <a:noFill/>
            <a:ln w="50800">
              <a:solidFill>
                <a:srgbClr val="A2C1FE"/>
              </a:solidFill>
              <a:round/>
              <a:headEnd/>
              <a:tailEnd/>
            </a:ln>
          </p:spPr>
          <p:txBody>
            <a:bodyPr wrap="none" anchor="ctr"/>
            <a:lstStyle/>
            <a:p>
              <a:endParaRPr lang="en-IN"/>
            </a:p>
          </p:txBody>
        </p:sp>
        <p:sp>
          <p:nvSpPr>
            <p:cNvPr id="27770" name="Line 122"/>
            <p:cNvSpPr>
              <a:spLocks noChangeShapeType="1"/>
            </p:cNvSpPr>
            <p:nvPr/>
          </p:nvSpPr>
          <p:spPr bwMode="auto">
            <a:xfrm>
              <a:off x="3084" y="1624"/>
              <a:ext cx="216" cy="0"/>
            </a:xfrm>
            <a:prstGeom prst="line">
              <a:avLst/>
            </a:prstGeom>
            <a:noFill/>
            <a:ln w="50800">
              <a:solidFill>
                <a:schemeClr val="hlink"/>
              </a:solidFill>
              <a:round/>
              <a:headEnd/>
              <a:tailEnd/>
            </a:ln>
          </p:spPr>
          <p:txBody>
            <a:bodyPr wrap="none" anchor="ctr"/>
            <a:lstStyle/>
            <a:p>
              <a:endParaRPr lang="en-IN"/>
            </a:p>
          </p:txBody>
        </p:sp>
        <p:sp>
          <p:nvSpPr>
            <p:cNvPr id="27771" name="Rectangle 123"/>
            <p:cNvSpPr>
              <a:spLocks noChangeArrowheads="1"/>
            </p:cNvSpPr>
            <p:nvPr/>
          </p:nvSpPr>
          <p:spPr bwMode="auto">
            <a:xfrm>
              <a:off x="2703" y="1595"/>
              <a:ext cx="328" cy="286"/>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7772" name="Rectangle 124"/>
            <p:cNvSpPr>
              <a:spLocks noChangeArrowheads="1"/>
            </p:cNvSpPr>
            <p:nvPr/>
          </p:nvSpPr>
          <p:spPr bwMode="auto">
            <a:xfrm>
              <a:off x="3031" y="1595"/>
              <a:ext cx="328" cy="286"/>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20</a:t>
              </a:r>
            </a:p>
          </p:txBody>
        </p:sp>
        <p:sp>
          <p:nvSpPr>
            <p:cNvPr id="27773" name="Line 125"/>
            <p:cNvSpPr>
              <a:spLocks noChangeShapeType="1"/>
            </p:cNvSpPr>
            <p:nvPr/>
          </p:nvSpPr>
          <p:spPr bwMode="auto">
            <a:xfrm>
              <a:off x="3068" y="1484"/>
              <a:ext cx="0" cy="192"/>
            </a:xfrm>
            <a:prstGeom prst="line">
              <a:avLst/>
            </a:prstGeom>
            <a:noFill/>
            <a:ln w="12700">
              <a:solidFill>
                <a:schemeClr val="tx1"/>
              </a:solidFill>
              <a:round/>
              <a:headEnd/>
              <a:tailEnd/>
            </a:ln>
          </p:spPr>
          <p:txBody>
            <a:bodyPr wrap="none" anchor="ctr"/>
            <a:lstStyle/>
            <a:p>
              <a:endParaRPr lang="en-IN"/>
            </a:p>
          </p:txBody>
        </p:sp>
        <p:sp>
          <p:nvSpPr>
            <p:cNvPr id="27774" name="Line 126"/>
            <p:cNvSpPr>
              <a:spLocks noChangeShapeType="1"/>
            </p:cNvSpPr>
            <p:nvPr/>
          </p:nvSpPr>
          <p:spPr bwMode="auto">
            <a:xfrm>
              <a:off x="3324" y="1484"/>
              <a:ext cx="0" cy="192"/>
            </a:xfrm>
            <a:prstGeom prst="line">
              <a:avLst/>
            </a:prstGeom>
            <a:noFill/>
            <a:ln w="12700">
              <a:solidFill>
                <a:schemeClr val="tx1"/>
              </a:solidFill>
              <a:round/>
              <a:headEnd/>
              <a:tailEnd/>
            </a:ln>
          </p:spPr>
          <p:txBody>
            <a:bodyPr wrap="none" anchor="ctr"/>
            <a:lstStyle/>
            <a:p>
              <a:endParaRPr lang="en-IN"/>
            </a:p>
          </p:txBody>
        </p:sp>
        <p:sp>
          <p:nvSpPr>
            <p:cNvPr id="27775" name="Line 127"/>
            <p:cNvSpPr>
              <a:spLocks noChangeShapeType="1"/>
            </p:cNvSpPr>
            <p:nvPr/>
          </p:nvSpPr>
          <p:spPr bwMode="auto">
            <a:xfrm>
              <a:off x="1532" y="1560"/>
              <a:ext cx="288" cy="0"/>
            </a:xfrm>
            <a:prstGeom prst="line">
              <a:avLst/>
            </a:prstGeom>
            <a:noFill/>
            <a:ln w="50800">
              <a:solidFill>
                <a:srgbClr val="F6BF69"/>
              </a:solidFill>
              <a:round/>
              <a:headEnd/>
              <a:tailEnd/>
            </a:ln>
          </p:spPr>
          <p:txBody>
            <a:bodyPr wrap="none" anchor="ctr"/>
            <a:lstStyle/>
            <a:p>
              <a:endParaRPr lang="en-IN"/>
            </a:p>
          </p:txBody>
        </p:sp>
        <p:sp>
          <p:nvSpPr>
            <p:cNvPr id="27776" name="Line 128"/>
            <p:cNvSpPr>
              <a:spLocks noChangeShapeType="1"/>
            </p:cNvSpPr>
            <p:nvPr/>
          </p:nvSpPr>
          <p:spPr bwMode="auto">
            <a:xfrm>
              <a:off x="1940" y="1560"/>
              <a:ext cx="288" cy="0"/>
            </a:xfrm>
            <a:prstGeom prst="line">
              <a:avLst/>
            </a:prstGeom>
            <a:noFill/>
            <a:ln w="50800">
              <a:solidFill>
                <a:srgbClr val="F6BF69"/>
              </a:solidFill>
              <a:round/>
              <a:headEnd/>
              <a:tailEnd/>
            </a:ln>
          </p:spPr>
          <p:txBody>
            <a:bodyPr wrap="none" anchor="ctr"/>
            <a:lstStyle/>
            <a:p>
              <a:endParaRPr lang="en-IN"/>
            </a:p>
          </p:txBody>
        </p:sp>
        <p:sp>
          <p:nvSpPr>
            <p:cNvPr id="27777" name="Line 129"/>
            <p:cNvSpPr>
              <a:spLocks noChangeShapeType="1"/>
            </p:cNvSpPr>
            <p:nvPr/>
          </p:nvSpPr>
          <p:spPr bwMode="auto">
            <a:xfrm>
              <a:off x="2348" y="1560"/>
              <a:ext cx="288" cy="0"/>
            </a:xfrm>
            <a:prstGeom prst="line">
              <a:avLst/>
            </a:prstGeom>
            <a:noFill/>
            <a:ln w="50800">
              <a:solidFill>
                <a:srgbClr val="F6BF69"/>
              </a:solidFill>
              <a:round/>
              <a:headEnd/>
              <a:tailEnd/>
            </a:ln>
          </p:spPr>
          <p:txBody>
            <a:bodyPr wrap="none" anchor="ctr"/>
            <a:lstStyle/>
            <a:p>
              <a:endParaRPr lang="en-IN"/>
            </a:p>
          </p:txBody>
        </p:sp>
        <p:sp>
          <p:nvSpPr>
            <p:cNvPr id="27778" name="Line 130"/>
            <p:cNvSpPr>
              <a:spLocks noChangeShapeType="1"/>
            </p:cNvSpPr>
            <p:nvPr/>
          </p:nvSpPr>
          <p:spPr bwMode="auto">
            <a:xfrm>
              <a:off x="1868" y="1624"/>
              <a:ext cx="216" cy="0"/>
            </a:xfrm>
            <a:prstGeom prst="line">
              <a:avLst/>
            </a:prstGeom>
            <a:noFill/>
            <a:ln w="50800">
              <a:solidFill>
                <a:schemeClr val="hlink"/>
              </a:solidFill>
              <a:round/>
              <a:headEnd/>
              <a:tailEnd/>
            </a:ln>
          </p:spPr>
          <p:txBody>
            <a:bodyPr wrap="none" anchor="ctr"/>
            <a:lstStyle/>
            <a:p>
              <a:endParaRPr lang="en-IN"/>
            </a:p>
          </p:txBody>
        </p:sp>
        <p:sp>
          <p:nvSpPr>
            <p:cNvPr id="27779" name="Line 131"/>
            <p:cNvSpPr>
              <a:spLocks noChangeShapeType="1"/>
            </p:cNvSpPr>
            <p:nvPr/>
          </p:nvSpPr>
          <p:spPr bwMode="auto">
            <a:xfrm>
              <a:off x="2276" y="1624"/>
              <a:ext cx="216" cy="0"/>
            </a:xfrm>
            <a:prstGeom prst="line">
              <a:avLst/>
            </a:prstGeom>
            <a:noFill/>
            <a:ln w="50800">
              <a:solidFill>
                <a:schemeClr val="hlink"/>
              </a:solidFill>
              <a:round/>
              <a:headEnd/>
              <a:tailEnd/>
            </a:ln>
          </p:spPr>
          <p:txBody>
            <a:bodyPr wrap="none" anchor="ctr"/>
            <a:lstStyle/>
            <a:p>
              <a:endParaRPr lang="en-IN"/>
            </a:p>
          </p:txBody>
        </p:sp>
        <p:sp>
          <p:nvSpPr>
            <p:cNvPr id="27780" name="Line 132"/>
            <p:cNvSpPr>
              <a:spLocks noChangeShapeType="1"/>
            </p:cNvSpPr>
            <p:nvPr/>
          </p:nvSpPr>
          <p:spPr bwMode="auto">
            <a:xfrm>
              <a:off x="2684" y="1624"/>
              <a:ext cx="216" cy="0"/>
            </a:xfrm>
            <a:prstGeom prst="line">
              <a:avLst/>
            </a:prstGeom>
            <a:noFill/>
            <a:ln w="50800">
              <a:solidFill>
                <a:schemeClr val="hlink"/>
              </a:solidFill>
              <a:round/>
              <a:headEnd/>
              <a:tailEnd/>
            </a:ln>
          </p:spPr>
          <p:txBody>
            <a:bodyPr wrap="none" anchor="ctr"/>
            <a:lstStyle/>
            <a:p>
              <a:endParaRPr lang="en-IN"/>
            </a:p>
          </p:txBody>
        </p:sp>
      </p:grpSp>
      <p:sp>
        <p:nvSpPr>
          <p:cNvPr id="27781" name="Line 133"/>
          <p:cNvSpPr>
            <a:spLocks noChangeShapeType="1"/>
          </p:cNvSpPr>
          <p:nvPr/>
        </p:nvSpPr>
        <p:spPr bwMode="auto">
          <a:xfrm>
            <a:off x="1981200" y="3733800"/>
            <a:ext cx="304800" cy="228600"/>
          </a:xfrm>
          <a:prstGeom prst="line">
            <a:avLst/>
          </a:prstGeom>
          <a:noFill/>
          <a:ln w="9525">
            <a:solidFill>
              <a:schemeClr val="tx1"/>
            </a:solidFill>
            <a:round/>
            <a:headEnd/>
            <a:tailEnd type="triangle" w="med" len="med"/>
          </a:ln>
        </p:spPr>
        <p:txBody>
          <a:bodyPr/>
          <a:lstStyle/>
          <a:p>
            <a:endParaRPr lang="en-IN"/>
          </a:p>
        </p:txBody>
      </p:sp>
      <p:sp>
        <p:nvSpPr>
          <p:cNvPr id="27782" name="Line 134"/>
          <p:cNvSpPr>
            <a:spLocks noChangeShapeType="1"/>
          </p:cNvSpPr>
          <p:nvPr/>
        </p:nvSpPr>
        <p:spPr bwMode="auto">
          <a:xfrm>
            <a:off x="2667000" y="4419600"/>
            <a:ext cx="304800" cy="304800"/>
          </a:xfrm>
          <a:prstGeom prst="line">
            <a:avLst/>
          </a:prstGeom>
          <a:noFill/>
          <a:ln w="9525">
            <a:solidFill>
              <a:schemeClr val="tx1"/>
            </a:solidFill>
            <a:round/>
            <a:headEnd/>
            <a:tailEnd type="triangle" w="med" len="med"/>
          </a:ln>
        </p:spPr>
        <p:txBody>
          <a:bodyPr/>
          <a:lstStyle/>
          <a:p>
            <a:endParaRPr lang="en-IN"/>
          </a:p>
        </p:txBody>
      </p:sp>
      <p:sp>
        <p:nvSpPr>
          <p:cNvPr id="27783" name="Line 135"/>
          <p:cNvSpPr>
            <a:spLocks noChangeShapeType="1"/>
          </p:cNvSpPr>
          <p:nvPr/>
        </p:nvSpPr>
        <p:spPr bwMode="auto">
          <a:xfrm>
            <a:off x="3352800" y="5181600"/>
            <a:ext cx="304800" cy="304800"/>
          </a:xfrm>
          <a:prstGeom prst="line">
            <a:avLst/>
          </a:prstGeom>
          <a:noFill/>
          <a:ln w="9525">
            <a:solidFill>
              <a:schemeClr val="tx1"/>
            </a:solidFill>
            <a:round/>
            <a:headEnd/>
            <a:tailEnd type="triangle" w="med" len="med"/>
          </a:ln>
        </p:spPr>
        <p:txBody>
          <a:bodyPr/>
          <a:lstStyle/>
          <a:p>
            <a:endParaRPr lang="en-IN"/>
          </a:p>
        </p:txBody>
      </p:sp>
      <p:grpSp>
        <p:nvGrpSpPr>
          <p:cNvPr id="131" name="Group 140"/>
          <p:cNvGrpSpPr>
            <a:grpSpLocks/>
          </p:cNvGrpSpPr>
          <p:nvPr/>
        </p:nvGrpSpPr>
        <p:grpSpPr bwMode="auto">
          <a:xfrm>
            <a:off x="5486400" y="3124200"/>
            <a:ext cx="1295400" cy="304800"/>
            <a:chOff x="2736" y="3168"/>
            <a:chExt cx="816" cy="192"/>
          </a:xfrm>
        </p:grpSpPr>
        <p:sp>
          <p:nvSpPr>
            <p:cNvPr id="27785" name="Rectangle 141"/>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7786" name="Oval 142"/>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7787" name="Oval 143"/>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132" name="Group 152"/>
          <p:cNvGrpSpPr>
            <a:grpSpLocks/>
          </p:cNvGrpSpPr>
          <p:nvPr/>
        </p:nvGrpSpPr>
        <p:grpSpPr bwMode="auto">
          <a:xfrm>
            <a:off x="5943600" y="3810000"/>
            <a:ext cx="1295400" cy="304800"/>
            <a:chOff x="2736" y="3168"/>
            <a:chExt cx="816" cy="192"/>
          </a:xfrm>
        </p:grpSpPr>
        <p:sp>
          <p:nvSpPr>
            <p:cNvPr id="27789" name="Rectangle 153"/>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7790" name="Oval 154"/>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7791" name="Oval 155"/>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133" name="Group 156"/>
          <p:cNvGrpSpPr>
            <a:grpSpLocks/>
          </p:cNvGrpSpPr>
          <p:nvPr/>
        </p:nvGrpSpPr>
        <p:grpSpPr bwMode="auto">
          <a:xfrm>
            <a:off x="6553200" y="4495800"/>
            <a:ext cx="1295400" cy="304800"/>
            <a:chOff x="2736" y="3168"/>
            <a:chExt cx="816" cy="192"/>
          </a:xfrm>
        </p:grpSpPr>
        <p:sp>
          <p:nvSpPr>
            <p:cNvPr id="27793" name="Rectangle 157"/>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7794" name="Oval 158"/>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7795" name="Oval 159"/>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grpSp>
        <p:nvGrpSpPr>
          <p:cNvPr id="134" name="Group 160"/>
          <p:cNvGrpSpPr>
            <a:grpSpLocks/>
          </p:cNvGrpSpPr>
          <p:nvPr/>
        </p:nvGrpSpPr>
        <p:grpSpPr bwMode="auto">
          <a:xfrm>
            <a:off x="7239000" y="5257800"/>
            <a:ext cx="1295400" cy="304800"/>
            <a:chOff x="2736" y="3168"/>
            <a:chExt cx="816" cy="192"/>
          </a:xfrm>
        </p:grpSpPr>
        <p:sp>
          <p:nvSpPr>
            <p:cNvPr id="27797" name="Rectangle 161"/>
            <p:cNvSpPr>
              <a:spLocks noChangeArrowheads="1"/>
            </p:cNvSpPr>
            <p:nvPr/>
          </p:nvSpPr>
          <p:spPr bwMode="auto">
            <a:xfrm>
              <a:off x="2784" y="3168"/>
              <a:ext cx="720" cy="192"/>
            </a:xfrm>
            <a:prstGeom prst="rect">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7798" name="Oval 162"/>
            <p:cNvSpPr>
              <a:spLocks noChangeArrowheads="1"/>
            </p:cNvSpPr>
            <p:nvPr/>
          </p:nvSpPr>
          <p:spPr bwMode="auto">
            <a:xfrm>
              <a:off x="2736"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sp>
          <p:nvSpPr>
            <p:cNvPr id="27799" name="Oval 163"/>
            <p:cNvSpPr>
              <a:spLocks noChangeArrowheads="1"/>
            </p:cNvSpPr>
            <p:nvPr/>
          </p:nvSpPr>
          <p:spPr bwMode="auto">
            <a:xfrm>
              <a:off x="3408" y="3168"/>
              <a:ext cx="144" cy="192"/>
            </a:xfrm>
            <a:prstGeom prst="ellipse">
              <a:avLst/>
            </a:prstGeom>
            <a:solidFill>
              <a:schemeClr val="accent1"/>
            </a:solidFill>
            <a:ln w="9525">
              <a:solidFill>
                <a:schemeClr val="tx1"/>
              </a:solidFill>
              <a:round/>
              <a:headEnd/>
              <a:tailEnd/>
            </a:ln>
          </p:spPr>
          <p:txBody>
            <a:bodyPr wrap="none" anchor="ctr"/>
            <a:lstStyle/>
            <a:p>
              <a:endParaRPr lang="en-US" sz="2400">
                <a:latin typeface="Times New Roman" pitchFamily="18" charset="0"/>
              </a:endParaRPr>
            </a:p>
          </p:txBody>
        </p:sp>
      </p:grpSp>
      <p:sp>
        <p:nvSpPr>
          <p:cNvPr id="27800" name="Line 164"/>
          <p:cNvSpPr>
            <a:spLocks noChangeShapeType="1"/>
          </p:cNvSpPr>
          <p:nvPr/>
        </p:nvSpPr>
        <p:spPr bwMode="auto">
          <a:xfrm>
            <a:off x="5562600" y="2971800"/>
            <a:ext cx="0" cy="152400"/>
          </a:xfrm>
          <a:prstGeom prst="line">
            <a:avLst/>
          </a:prstGeom>
          <a:noFill/>
          <a:ln w="9525">
            <a:solidFill>
              <a:schemeClr val="tx1"/>
            </a:solidFill>
            <a:round/>
            <a:headEnd/>
            <a:tailEnd/>
          </a:ln>
        </p:spPr>
        <p:txBody>
          <a:bodyPr/>
          <a:lstStyle/>
          <a:p>
            <a:endParaRPr lang="en-IN"/>
          </a:p>
        </p:txBody>
      </p:sp>
      <p:sp>
        <p:nvSpPr>
          <p:cNvPr id="27801" name="Line 165"/>
          <p:cNvSpPr>
            <a:spLocks noChangeShapeType="1"/>
          </p:cNvSpPr>
          <p:nvPr/>
        </p:nvSpPr>
        <p:spPr bwMode="auto">
          <a:xfrm>
            <a:off x="5943600" y="2971800"/>
            <a:ext cx="0" cy="152400"/>
          </a:xfrm>
          <a:prstGeom prst="line">
            <a:avLst/>
          </a:prstGeom>
          <a:noFill/>
          <a:ln w="9525">
            <a:solidFill>
              <a:schemeClr val="tx1"/>
            </a:solidFill>
            <a:round/>
            <a:headEnd/>
            <a:tailEnd/>
          </a:ln>
        </p:spPr>
        <p:txBody>
          <a:bodyPr/>
          <a:lstStyle/>
          <a:p>
            <a:endParaRPr lang="en-IN"/>
          </a:p>
        </p:txBody>
      </p:sp>
      <p:sp>
        <p:nvSpPr>
          <p:cNvPr id="27802" name="Line 166"/>
          <p:cNvSpPr>
            <a:spLocks noChangeShapeType="1"/>
          </p:cNvSpPr>
          <p:nvPr/>
        </p:nvSpPr>
        <p:spPr bwMode="auto">
          <a:xfrm>
            <a:off x="6324600" y="2971800"/>
            <a:ext cx="0" cy="152400"/>
          </a:xfrm>
          <a:prstGeom prst="line">
            <a:avLst/>
          </a:prstGeom>
          <a:noFill/>
          <a:ln w="9525">
            <a:solidFill>
              <a:schemeClr val="tx1"/>
            </a:solidFill>
            <a:round/>
            <a:headEnd/>
            <a:tailEnd/>
          </a:ln>
        </p:spPr>
        <p:txBody>
          <a:bodyPr/>
          <a:lstStyle/>
          <a:p>
            <a:endParaRPr lang="en-IN"/>
          </a:p>
        </p:txBody>
      </p:sp>
      <p:sp>
        <p:nvSpPr>
          <p:cNvPr id="27803" name="Line 167"/>
          <p:cNvSpPr>
            <a:spLocks noChangeShapeType="1"/>
          </p:cNvSpPr>
          <p:nvPr/>
        </p:nvSpPr>
        <p:spPr bwMode="auto">
          <a:xfrm>
            <a:off x="6705600" y="2971800"/>
            <a:ext cx="0" cy="152400"/>
          </a:xfrm>
          <a:prstGeom prst="line">
            <a:avLst/>
          </a:prstGeom>
          <a:noFill/>
          <a:ln w="9525">
            <a:solidFill>
              <a:schemeClr val="tx1"/>
            </a:solidFill>
            <a:round/>
            <a:headEnd/>
            <a:tailEnd/>
          </a:ln>
        </p:spPr>
        <p:txBody>
          <a:bodyPr/>
          <a:lstStyle/>
          <a:p>
            <a:endParaRPr lang="en-IN"/>
          </a:p>
        </p:txBody>
      </p:sp>
      <p:sp>
        <p:nvSpPr>
          <p:cNvPr id="27804" name="Rectangle 168"/>
          <p:cNvSpPr>
            <a:spLocks noChangeArrowheads="1"/>
          </p:cNvSpPr>
          <p:nvPr/>
        </p:nvSpPr>
        <p:spPr bwMode="auto">
          <a:xfrm>
            <a:off x="5562600" y="2819400"/>
            <a:ext cx="387350" cy="336550"/>
          </a:xfrm>
          <a:prstGeom prst="rect">
            <a:avLst/>
          </a:prstGeom>
          <a:noFill/>
          <a:ln w="9525">
            <a:noFill/>
            <a:miter lim="800000"/>
            <a:headEnd/>
            <a:tailEnd/>
          </a:ln>
        </p:spPr>
        <p:txBody>
          <a:bodyPr wrap="none">
            <a:spAutoFit/>
          </a:bodyPr>
          <a:lstStyle/>
          <a:p>
            <a:pPr eaLnBrk="0" hangingPunct="0"/>
            <a:r>
              <a:rPr lang="en-US" sz="1600" b="1">
                <a:latin typeface="Times New Roman" pitchFamily="18" charset="0"/>
              </a:rPr>
              <a:t>40</a:t>
            </a:r>
          </a:p>
        </p:txBody>
      </p:sp>
      <p:sp>
        <p:nvSpPr>
          <p:cNvPr id="27805" name="Rectangle 169"/>
          <p:cNvSpPr>
            <a:spLocks noChangeArrowheads="1"/>
          </p:cNvSpPr>
          <p:nvPr/>
        </p:nvSpPr>
        <p:spPr bwMode="auto">
          <a:xfrm>
            <a:off x="5943600" y="2819400"/>
            <a:ext cx="387350" cy="336550"/>
          </a:xfrm>
          <a:prstGeom prst="rect">
            <a:avLst/>
          </a:prstGeom>
          <a:noFill/>
          <a:ln w="9525">
            <a:noFill/>
            <a:miter lim="800000"/>
            <a:headEnd/>
            <a:tailEnd/>
          </a:ln>
        </p:spPr>
        <p:txBody>
          <a:bodyPr wrap="none">
            <a:spAutoFit/>
          </a:bodyPr>
          <a:lstStyle/>
          <a:p>
            <a:pPr eaLnBrk="0" hangingPunct="0"/>
            <a:r>
              <a:rPr lang="en-US" sz="1600" b="1">
                <a:latin typeface="Times New Roman" pitchFamily="18" charset="0"/>
              </a:rPr>
              <a:t>40</a:t>
            </a:r>
          </a:p>
        </p:txBody>
      </p:sp>
      <p:sp>
        <p:nvSpPr>
          <p:cNvPr id="27806" name="Rectangle 170"/>
          <p:cNvSpPr>
            <a:spLocks noChangeArrowheads="1"/>
          </p:cNvSpPr>
          <p:nvPr/>
        </p:nvSpPr>
        <p:spPr bwMode="auto">
          <a:xfrm>
            <a:off x="6324600" y="2819400"/>
            <a:ext cx="387350" cy="336550"/>
          </a:xfrm>
          <a:prstGeom prst="rect">
            <a:avLst/>
          </a:prstGeom>
          <a:noFill/>
          <a:ln w="9525">
            <a:noFill/>
            <a:miter lim="800000"/>
            <a:headEnd/>
            <a:tailEnd/>
          </a:ln>
        </p:spPr>
        <p:txBody>
          <a:bodyPr wrap="none">
            <a:spAutoFit/>
          </a:bodyPr>
          <a:lstStyle/>
          <a:p>
            <a:pPr eaLnBrk="0" hangingPunct="0"/>
            <a:r>
              <a:rPr lang="en-US" sz="1600" b="1">
                <a:latin typeface="Times New Roman" pitchFamily="18" charset="0"/>
              </a:rPr>
              <a:t>40</a:t>
            </a:r>
          </a:p>
        </p:txBody>
      </p:sp>
      <p:cxnSp>
        <p:nvCxnSpPr>
          <p:cNvPr id="159" name="Straight Arrow Connector 158"/>
          <p:cNvCxnSpPr/>
          <p:nvPr/>
        </p:nvCxnSpPr>
        <p:spPr>
          <a:xfrm>
            <a:off x="1600200" y="4267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1600200" y="49530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1600200" y="5715000"/>
            <a:ext cx="2057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1524000" y="3505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Footer Placeholder 31">
            <a:extLst>
              <a:ext uri="{FF2B5EF4-FFF2-40B4-BE49-F238E27FC236}">
                <a16:creationId xmlns:a16="http://schemas.microsoft.com/office/drawing/2014/main" xmlns="" id="{0B18B347-19A8-3240-806D-B58F7CCF5C55}"/>
              </a:ext>
            </a:extLst>
          </p:cNvPr>
          <p:cNvSpPr>
            <a:spLocks noGrp="1"/>
          </p:cNvSpPr>
          <p:nvPr>
            <p:ph type="ftr" sz="quarter" idx="11"/>
          </p:nvPr>
        </p:nvSpPr>
        <p:spPr/>
        <p:txBody>
          <a:bodyPr/>
          <a:lstStyle/>
          <a:p>
            <a:r>
              <a:rPr lang="en-IN"/>
              <a:t>COA (15B11CI313)</a:t>
            </a:r>
          </a:p>
        </p:txBody>
      </p:sp>
      <p:sp>
        <p:nvSpPr>
          <p:cNvPr id="33" name="Slide Number Placeholder 32">
            <a:extLst>
              <a:ext uri="{FF2B5EF4-FFF2-40B4-BE49-F238E27FC236}">
                <a16:creationId xmlns:a16="http://schemas.microsoft.com/office/drawing/2014/main" xmlns="" id="{BE7120EB-6311-FF4A-85B5-EA5A6AFE7634}"/>
              </a:ext>
            </a:extLst>
          </p:cNvPr>
          <p:cNvSpPr>
            <a:spLocks noGrp="1"/>
          </p:cNvSpPr>
          <p:nvPr>
            <p:ph type="sldNum" sz="quarter" idx="12"/>
          </p:nvPr>
        </p:nvSpPr>
        <p:spPr/>
        <p:txBody>
          <a:bodyPr/>
          <a:lstStyle/>
          <a:p>
            <a:fld id="{BFA1677A-9B87-4FD9-88DF-88AEA80B984D}" type="slidenum">
              <a:rPr lang="en-IN" smtClean="0"/>
              <a:pPr/>
              <a:t>5</a:t>
            </a:fld>
            <a:endParaRPr lang="en-I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0"/>
            <a:ext cx="9144000" cy="762000"/>
          </a:xfrm>
          <a:noFill/>
        </p:spPr>
        <p:txBody>
          <a:bodyPr lIns="90488" tIns="44450" rIns="90488" bIns="44450" anchor="ctr">
            <a:normAutofit/>
          </a:bodyPr>
          <a:lstStyle/>
          <a:p>
            <a:r>
              <a:rPr lang="en-US" sz="4000" dirty="0">
                <a:latin typeface="Times New Roman" pitchFamily="18" charset="0"/>
                <a:cs typeface="Times New Roman" pitchFamily="18" charset="0"/>
              </a:rPr>
              <a:t>Pipelining Facts</a:t>
            </a:r>
          </a:p>
        </p:txBody>
      </p:sp>
      <p:sp>
        <p:nvSpPr>
          <p:cNvPr id="28675" name="Rectangle 3"/>
          <p:cNvSpPr>
            <a:spLocks noGrp="1" noChangeArrowheads="1"/>
          </p:cNvSpPr>
          <p:nvPr>
            <p:ph type="body" idx="4294967295"/>
          </p:nvPr>
        </p:nvSpPr>
        <p:spPr>
          <a:xfrm>
            <a:off x="5346700" y="990600"/>
            <a:ext cx="3568700" cy="5638800"/>
          </a:xfrm>
          <a:noFill/>
        </p:spPr>
        <p:txBody>
          <a:bodyPr lIns="90488" tIns="44450" rIns="90488" bIns="44450">
            <a:noAutofit/>
          </a:bodyPr>
          <a:lstStyle/>
          <a:p>
            <a:pPr marL="285750" indent="-285750">
              <a:lnSpc>
                <a:spcPct val="90000"/>
              </a:lnSpc>
            </a:pPr>
            <a:r>
              <a:rPr lang="en-US" sz="2400" dirty="0">
                <a:latin typeface="Times New Roman" pitchFamily="18" charset="0"/>
                <a:cs typeface="Times New Roman" pitchFamily="18" charset="0"/>
              </a:rPr>
              <a:t>Multiple tasks operating simultaneously</a:t>
            </a:r>
          </a:p>
          <a:p>
            <a:pPr marL="285750" indent="-285750">
              <a:lnSpc>
                <a:spcPct val="90000"/>
              </a:lnSpc>
            </a:pPr>
            <a:r>
              <a:rPr lang="en-US" sz="2400" dirty="0">
                <a:latin typeface="Times New Roman" pitchFamily="18" charset="0"/>
                <a:cs typeface="Times New Roman" pitchFamily="18" charset="0"/>
              </a:rPr>
              <a:t> </a:t>
            </a:r>
            <a:r>
              <a:rPr lang="en-US" sz="2400" dirty="0">
                <a:solidFill>
                  <a:schemeClr val="tx2">
                    <a:lumMod val="60000"/>
                    <a:lumOff val="40000"/>
                  </a:schemeClr>
                </a:solidFill>
                <a:latin typeface="Times New Roman" pitchFamily="18" charset="0"/>
                <a:cs typeface="Times New Roman" pitchFamily="18" charset="0"/>
              </a:rPr>
              <a:t>Pipelining doesn’t help latency of single task, it helps throughput of entire workload</a:t>
            </a:r>
          </a:p>
          <a:p>
            <a:pPr marL="285750" indent="-285750">
              <a:lnSpc>
                <a:spcPct val="90000"/>
              </a:lnSpc>
            </a:pPr>
            <a:r>
              <a:rPr lang="en-US" sz="2400" b="1" dirty="0">
                <a:solidFill>
                  <a:srgbClr val="C00000"/>
                </a:solidFill>
                <a:latin typeface="Times New Roman" pitchFamily="18" charset="0"/>
                <a:cs typeface="Times New Roman" pitchFamily="18" charset="0"/>
              </a:rPr>
              <a:t>Pipeline rate limited by slowest pipeline stage</a:t>
            </a:r>
          </a:p>
          <a:p>
            <a:pPr marL="285750" indent="-285750">
              <a:lnSpc>
                <a:spcPct val="90000"/>
              </a:lnSpc>
            </a:pPr>
            <a:r>
              <a:rPr lang="en-US" sz="2400" dirty="0">
                <a:latin typeface="Times New Roman" pitchFamily="18" charset="0"/>
                <a:cs typeface="Times New Roman" pitchFamily="18" charset="0"/>
              </a:rPr>
              <a:t>Potential speedup = Number of pipe stages</a:t>
            </a:r>
          </a:p>
          <a:p>
            <a:pPr marL="285750" indent="-285750">
              <a:lnSpc>
                <a:spcPct val="90000"/>
              </a:lnSpc>
            </a:pPr>
            <a:r>
              <a:rPr lang="en-US" sz="2400" dirty="0">
                <a:latin typeface="Times New Roman" pitchFamily="18" charset="0"/>
                <a:cs typeface="Times New Roman" pitchFamily="18" charset="0"/>
              </a:rPr>
              <a:t>Unbalanced lengths of pipe stages reduces speedup</a:t>
            </a:r>
          </a:p>
          <a:p>
            <a:pPr marL="285750" indent="-285750">
              <a:lnSpc>
                <a:spcPct val="90000"/>
              </a:lnSpc>
            </a:pPr>
            <a:r>
              <a:rPr lang="en-US" sz="2400" dirty="0">
                <a:latin typeface="Times New Roman" pitchFamily="18" charset="0"/>
                <a:cs typeface="Times New Roman" pitchFamily="18" charset="0"/>
              </a:rPr>
              <a:t>Time to “fill” pipeline and time to “drain” it reduces speedup</a:t>
            </a:r>
          </a:p>
        </p:txBody>
      </p:sp>
      <p:grpSp>
        <p:nvGrpSpPr>
          <p:cNvPr id="2" name="Group 4"/>
          <p:cNvGrpSpPr>
            <a:grpSpLocks/>
          </p:cNvGrpSpPr>
          <p:nvPr/>
        </p:nvGrpSpPr>
        <p:grpSpPr bwMode="auto">
          <a:xfrm>
            <a:off x="920750" y="3238500"/>
            <a:ext cx="522288" cy="541338"/>
            <a:chOff x="580" y="2040"/>
            <a:chExt cx="329" cy="341"/>
          </a:xfrm>
        </p:grpSpPr>
        <p:sp>
          <p:nvSpPr>
            <p:cNvPr id="28677" name="Freeform 5"/>
            <p:cNvSpPr>
              <a:spLocks/>
            </p:cNvSpPr>
            <p:nvPr/>
          </p:nvSpPr>
          <p:spPr bwMode="auto">
            <a:xfrm>
              <a:off x="580" y="2040"/>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8678" name="Rectangle 6"/>
            <p:cNvSpPr>
              <a:spLocks noChangeArrowheads="1"/>
            </p:cNvSpPr>
            <p:nvPr/>
          </p:nvSpPr>
          <p:spPr bwMode="auto">
            <a:xfrm>
              <a:off x="627" y="2087"/>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A</a:t>
              </a:r>
            </a:p>
          </p:txBody>
        </p:sp>
      </p:grpSp>
      <p:grpSp>
        <p:nvGrpSpPr>
          <p:cNvPr id="3" name="Group 7"/>
          <p:cNvGrpSpPr>
            <a:grpSpLocks/>
          </p:cNvGrpSpPr>
          <p:nvPr/>
        </p:nvGrpSpPr>
        <p:grpSpPr bwMode="auto">
          <a:xfrm>
            <a:off x="908050" y="4089400"/>
            <a:ext cx="522288" cy="541338"/>
            <a:chOff x="572" y="2576"/>
            <a:chExt cx="329" cy="341"/>
          </a:xfrm>
        </p:grpSpPr>
        <p:sp>
          <p:nvSpPr>
            <p:cNvPr id="28680" name="Freeform 8"/>
            <p:cNvSpPr>
              <a:spLocks/>
            </p:cNvSpPr>
            <p:nvPr/>
          </p:nvSpPr>
          <p:spPr bwMode="auto">
            <a:xfrm>
              <a:off x="572" y="2576"/>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8681" name="Rectangle 9"/>
            <p:cNvSpPr>
              <a:spLocks noChangeArrowheads="1"/>
            </p:cNvSpPr>
            <p:nvPr/>
          </p:nvSpPr>
          <p:spPr bwMode="auto">
            <a:xfrm>
              <a:off x="619" y="2623"/>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B</a:t>
              </a:r>
            </a:p>
          </p:txBody>
        </p:sp>
      </p:grpSp>
      <p:grpSp>
        <p:nvGrpSpPr>
          <p:cNvPr id="4" name="Group 10"/>
          <p:cNvGrpSpPr>
            <a:grpSpLocks/>
          </p:cNvGrpSpPr>
          <p:nvPr/>
        </p:nvGrpSpPr>
        <p:grpSpPr bwMode="auto">
          <a:xfrm>
            <a:off x="869950" y="4838700"/>
            <a:ext cx="522288" cy="541338"/>
            <a:chOff x="548" y="3048"/>
            <a:chExt cx="329" cy="341"/>
          </a:xfrm>
        </p:grpSpPr>
        <p:sp>
          <p:nvSpPr>
            <p:cNvPr id="28683" name="Freeform 11"/>
            <p:cNvSpPr>
              <a:spLocks/>
            </p:cNvSpPr>
            <p:nvPr/>
          </p:nvSpPr>
          <p:spPr bwMode="auto">
            <a:xfrm>
              <a:off x="548" y="3048"/>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8684" name="Rectangle 12"/>
            <p:cNvSpPr>
              <a:spLocks noChangeArrowheads="1"/>
            </p:cNvSpPr>
            <p:nvPr/>
          </p:nvSpPr>
          <p:spPr bwMode="auto">
            <a:xfrm>
              <a:off x="595" y="3095"/>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C</a:t>
              </a:r>
            </a:p>
          </p:txBody>
        </p:sp>
      </p:grpSp>
      <p:grpSp>
        <p:nvGrpSpPr>
          <p:cNvPr id="5" name="Group 13"/>
          <p:cNvGrpSpPr>
            <a:grpSpLocks/>
          </p:cNvGrpSpPr>
          <p:nvPr/>
        </p:nvGrpSpPr>
        <p:grpSpPr bwMode="auto">
          <a:xfrm>
            <a:off x="869950" y="5562600"/>
            <a:ext cx="522288" cy="541338"/>
            <a:chOff x="548" y="3504"/>
            <a:chExt cx="329" cy="341"/>
          </a:xfrm>
        </p:grpSpPr>
        <p:sp>
          <p:nvSpPr>
            <p:cNvPr id="28686" name="Freeform 14"/>
            <p:cNvSpPr>
              <a:spLocks/>
            </p:cNvSpPr>
            <p:nvPr/>
          </p:nvSpPr>
          <p:spPr bwMode="auto">
            <a:xfrm>
              <a:off x="548" y="3504"/>
              <a:ext cx="329" cy="295"/>
            </a:xfrm>
            <a:custGeom>
              <a:avLst/>
              <a:gdLst>
                <a:gd name="T0" fmla="*/ 93 w 329"/>
                <a:gd name="T1" fmla="*/ 14 h 295"/>
                <a:gd name="T2" fmla="*/ 156 w 329"/>
                <a:gd name="T3" fmla="*/ 16 h 295"/>
                <a:gd name="T4" fmla="*/ 224 w 329"/>
                <a:gd name="T5" fmla="*/ 0 h 295"/>
                <a:gd name="T6" fmla="*/ 305 w 329"/>
                <a:gd name="T7" fmla="*/ 0 h 295"/>
                <a:gd name="T8" fmla="*/ 215 w 329"/>
                <a:gd name="T9" fmla="*/ 84 h 295"/>
                <a:gd name="T10" fmla="*/ 239 w 329"/>
                <a:gd name="T11" fmla="*/ 89 h 295"/>
                <a:gd name="T12" fmla="*/ 263 w 329"/>
                <a:gd name="T13" fmla="*/ 99 h 295"/>
                <a:gd name="T14" fmla="*/ 285 w 329"/>
                <a:gd name="T15" fmla="*/ 111 h 295"/>
                <a:gd name="T16" fmla="*/ 302 w 329"/>
                <a:gd name="T17" fmla="*/ 126 h 295"/>
                <a:gd name="T18" fmla="*/ 316 w 329"/>
                <a:gd name="T19" fmla="*/ 144 h 295"/>
                <a:gd name="T20" fmla="*/ 325 w 329"/>
                <a:gd name="T21" fmla="*/ 165 h 295"/>
                <a:gd name="T22" fmla="*/ 328 w 329"/>
                <a:gd name="T23" fmla="*/ 187 h 295"/>
                <a:gd name="T24" fmla="*/ 324 w 329"/>
                <a:gd name="T25" fmla="*/ 210 h 295"/>
                <a:gd name="T26" fmla="*/ 317 w 329"/>
                <a:gd name="T27" fmla="*/ 228 h 295"/>
                <a:gd name="T28" fmla="*/ 303 w 329"/>
                <a:gd name="T29" fmla="*/ 247 h 295"/>
                <a:gd name="T30" fmla="*/ 280 w 329"/>
                <a:gd name="T31" fmla="*/ 267 h 295"/>
                <a:gd name="T32" fmla="*/ 257 w 329"/>
                <a:gd name="T33" fmla="*/ 279 h 295"/>
                <a:gd name="T34" fmla="*/ 236 w 329"/>
                <a:gd name="T35" fmla="*/ 287 h 295"/>
                <a:gd name="T36" fmla="*/ 215 w 329"/>
                <a:gd name="T37" fmla="*/ 292 h 295"/>
                <a:gd name="T38" fmla="*/ 189 w 329"/>
                <a:gd name="T39" fmla="*/ 294 h 295"/>
                <a:gd name="T40" fmla="*/ 122 w 329"/>
                <a:gd name="T41" fmla="*/ 293 h 295"/>
                <a:gd name="T42" fmla="*/ 90 w 329"/>
                <a:gd name="T43" fmla="*/ 287 h 295"/>
                <a:gd name="T44" fmla="*/ 56 w 329"/>
                <a:gd name="T45" fmla="*/ 272 h 295"/>
                <a:gd name="T46" fmla="*/ 30 w 329"/>
                <a:gd name="T47" fmla="*/ 253 h 295"/>
                <a:gd name="T48" fmla="*/ 13 w 329"/>
                <a:gd name="T49" fmla="*/ 232 h 295"/>
                <a:gd name="T50" fmla="*/ 4 w 329"/>
                <a:gd name="T51" fmla="*/ 210 h 295"/>
                <a:gd name="T52" fmla="*/ 0 w 329"/>
                <a:gd name="T53" fmla="*/ 191 h 295"/>
                <a:gd name="T54" fmla="*/ 3 w 329"/>
                <a:gd name="T55" fmla="*/ 169 h 295"/>
                <a:gd name="T56" fmla="*/ 14 w 329"/>
                <a:gd name="T57" fmla="*/ 141 h 295"/>
                <a:gd name="T58" fmla="*/ 35 w 329"/>
                <a:gd name="T59" fmla="*/ 118 h 295"/>
                <a:gd name="T60" fmla="*/ 63 w 329"/>
                <a:gd name="T61" fmla="*/ 99 h 295"/>
                <a:gd name="T62" fmla="*/ 102 w 329"/>
                <a:gd name="T63" fmla="*/ 86 h 295"/>
                <a:gd name="T64" fmla="*/ 40 w 329"/>
                <a:gd name="T65" fmla="*/ 4 h 2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9"/>
                <a:gd name="T100" fmla="*/ 0 h 295"/>
                <a:gd name="T101" fmla="*/ 329 w 329"/>
                <a:gd name="T102" fmla="*/ 295 h 2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9" h="295">
                  <a:moveTo>
                    <a:pt x="40" y="4"/>
                  </a:moveTo>
                  <a:lnTo>
                    <a:pt x="93" y="14"/>
                  </a:lnTo>
                  <a:lnTo>
                    <a:pt x="92" y="0"/>
                  </a:lnTo>
                  <a:lnTo>
                    <a:pt x="156" y="16"/>
                  </a:lnTo>
                  <a:lnTo>
                    <a:pt x="156" y="0"/>
                  </a:lnTo>
                  <a:lnTo>
                    <a:pt x="224" y="0"/>
                  </a:lnTo>
                  <a:lnTo>
                    <a:pt x="223" y="15"/>
                  </a:lnTo>
                  <a:lnTo>
                    <a:pt x="305" y="0"/>
                  </a:lnTo>
                  <a:lnTo>
                    <a:pt x="205" y="83"/>
                  </a:lnTo>
                  <a:lnTo>
                    <a:pt x="215" y="84"/>
                  </a:lnTo>
                  <a:lnTo>
                    <a:pt x="226" y="86"/>
                  </a:lnTo>
                  <a:lnTo>
                    <a:pt x="239" y="89"/>
                  </a:lnTo>
                  <a:lnTo>
                    <a:pt x="250" y="93"/>
                  </a:lnTo>
                  <a:lnTo>
                    <a:pt x="263" y="99"/>
                  </a:lnTo>
                  <a:lnTo>
                    <a:pt x="274" y="104"/>
                  </a:lnTo>
                  <a:lnTo>
                    <a:pt x="285" y="111"/>
                  </a:lnTo>
                  <a:lnTo>
                    <a:pt x="294" y="119"/>
                  </a:lnTo>
                  <a:lnTo>
                    <a:pt x="302" y="126"/>
                  </a:lnTo>
                  <a:lnTo>
                    <a:pt x="309" y="135"/>
                  </a:lnTo>
                  <a:lnTo>
                    <a:pt x="316" y="144"/>
                  </a:lnTo>
                  <a:lnTo>
                    <a:pt x="321" y="155"/>
                  </a:lnTo>
                  <a:lnTo>
                    <a:pt x="325" y="165"/>
                  </a:lnTo>
                  <a:lnTo>
                    <a:pt x="327" y="174"/>
                  </a:lnTo>
                  <a:lnTo>
                    <a:pt x="328" y="187"/>
                  </a:lnTo>
                  <a:lnTo>
                    <a:pt x="327" y="200"/>
                  </a:lnTo>
                  <a:lnTo>
                    <a:pt x="324" y="210"/>
                  </a:lnTo>
                  <a:lnTo>
                    <a:pt x="321" y="220"/>
                  </a:lnTo>
                  <a:lnTo>
                    <a:pt x="317" y="228"/>
                  </a:lnTo>
                  <a:lnTo>
                    <a:pt x="311" y="237"/>
                  </a:lnTo>
                  <a:lnTo>
                    <a:pt x="303" y="247"/>
                  </a:lnTo>
                  <a:lnTo>
                    <a:pt x="292" y="258"/>
                  </a:lnTo>
                  <a:lnTo>
                    <a:pt x="280" y="267"/>
                  </a:lnTo>
                  <a:lnTo>
                    <a:pt x="268" y="274"/>
                  </a:lnTo>
                  <a:lnTo>
                    <a:pt x="257" y="279"/>
                  </a:lnTo>
                  <a:lnTo>
                    <a:pt x="246" y="284"/>
                  </a:lnTo>
                  <a:lnTo>
                    <a:pt x="236" y="287"/>
                  </a:lnTo>
                  <a:lnTo>
                    <a:pt x="224" y="290"/>
                  </a:lnTo>
                  <a:lnTo>
                    <a:pt x="215" y="292"/>
                  </a:lnTo>
                  <a:lnTo>
                    <a:pt x="201" y="293"/>
                  </a:lnTo>
                  <a:lnTo>
                    <a:pt x="189" y="294"/>
                  </a:lnTo>
                  <a:lnTo>
                    <a:pt x="133" y="294"/>
                  </a:lnTo>
                  <a:lnTo>
                    <a:pt x="122" y="293"/>
                  </a:lnTo>
                  <a:lnTo>
                    <a:pt x="108" y="291"/>
                  </a:lnTo>
                  <a:lnTo>
                    <a:pt x="90" y="287"/>
                  </a:lnTo>
                  <a:lnTo>
                    <a:pt x="73" y="280"/>
                  </a:lnTo>
                  <a:lnTo>
                    <a:pt x="56" y="272"/>
                  </a:lnTo>
                  <a:lnTo>
                    <a:pt x="41" y="262"/>
                  </a:lnTo>
                  <a:lnTo>
                    <a:pt x="30" y="253"/>
                  </a:lnTo>
                  <a:lnTo>
                    <a:pt x="21" y="244"/>
                  </a:lnTo>
                  <a:lnTo>
                    <a:pt x="13" y="232"/>
                  </a:lnTo>
                  <a:lnTo>
                    <a:pt x="7" y="219"/>
                  </a:lnTo>
                  <a:lnTo>
                    <a:pt x="4" y="210"/>
                  </a:lnTo>
                  <a:lnTo>
                    <a:pt x="1" y="201"/>
                  </a:lnTo>
                  <a:lnTo>
                    <a:pt x="0" y="191"/>
                  </a:lnTo>
                  <a:lnTo>
                    <a:pt x="1" y="183"/>
                  </a:lnTo>
                  <a:lnTo>
                    <a:pt x="3" y="169"/>
                  </a:lnTo>
                  <a:lnTo>
                    <a:pt x="7" y="156"/>
                  </a:lnTo>
                  <a:lnTo>
                    <a:pt x="14" y="141"/>
                  </a:lnTo>
                  <a:lnTo>
                    <a:pt x="24" y="129"/>
                  </a:lnTo>
                  <a:lnTo>
                    <a:pt x="35" y="118"/>
                  </a:lnTo>
                  <a:lnTo>
                    <a:pt x="49" y="107"/>
                  </a:lnTo>
                  <a:lnTo>
                    <a:pt x="63" y="99"/>
                  </a:lnTo>
                  <a:lnTo>
                    <a:pt x="82" y="91"/>
                  </a:lnTo>
                  <a:lnTo>
                    <a:pt x="102" y="86"/>
                  </a:lnTo>
                  <a:lnTo>
                    <a:pt x="115" y="83"/>
                  </a:lnTo>
                  <a:lnTo>
                    <a:pt x="40" y="4"/>
                  </a:lnTo>
                </a:path>
              </a:pathLst>
            </a:custGeom>
            <a:solidFill>
              <a:srgbClr val="D49FFF"/>
            </a:solidFill>
            <a:ln w="12700" cap="rnd">
              <a:solidFill>
                <a:srgbClr val="000000"/>
              </a:solidFill>
              <a:round/>
              <a:headEnd/>
              <a:tailEnd/>
            </a:ln>
          </p:spPr>
          <p:txBody>
            <a:bodyPr/>
            <a:lstStyle/>
            <a:p>
              <a:endParaRPr lang="en-US" sz="2400">
                <a:latin typeface="Times New Roman" pitchFamily="18" charset="0"/>
              </a:endParaRPr>
            </a:p>
          </p:txBody>
        </p:sp>
        <p:sp>
          <p:nvSpPr>
            <p:cNvPr id="28687" name="Rectangle 15"/>
            <p:cNvSpPr>
              <a:spLocks noChangeArrowheads="1"/>
            </p:cNvSpPr>
            <p:nvPr/>
          </p:nvSpPr>
          <p:spPr bwMode="auto">
            <a:xfrm>
              <a:off x="595" y="3551"/>
              <a:ext cx="261"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D</a:t>
              </a:r>
            </a:p>
          </p:txBody>
        </p:sp>
      </p:grpSp>
      <p:sp>
        <p:nvSpPr>
          <p:cNvPr id="28688" name="Rectangle 16"/>
          <p:cNvSpPr>
            <a:spLocks noChangeArrowheads="1"/>
          </p:cNvSpPr>
          <p:nvPr/>
        </p:nvSpPr>
        <p:spPr bwMode="auto">
          <a:xfrm>
            <a:off x="1185863" y="1636713"/>
            <a:ext cx="904875"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6 PM</a:t>
            </a:r>
          </a:p>
        </p:txBody>
      </p:sp>
      <p:sp>
        <p:nvSpPr>
          <p:cNvPr id="28689" name="Line 17"/>
          <p:cNvSpPr>
            <a:spLocks noChangeShapeType="1"/>
          </p:cNvSpPr>
          <p:nvPr/>
        </p:nvSpPr>
        <p:spPr bwMode="auto">
          <a:xfrm>
            <a:off x="1555750" y="2228850"/>
            <a:ext cx="3492500" cy="0"/>
          </a:xfrm>
          <a:prstGeom prst="line">
            <a:avLst/>
          </a:prstGeom>
          <a:noFill/>
          <a:ln w="12700">
            <a:solidFill>
              <a:schemeClr val="tx1"/>
            </a:solidFill>
            <a:round/>
            <a:headEnd/>
            <a:tailEnd type="triangle" w="med" len="med"/>
          </a:ln>
        </p:spPr>
        <p:txBody>
          <a:bodyPr wrap="none" anchor="ctr"/>
          <a:lstStyle/>
          <a:p>
            <a:endParaRPr lang="en-IN"/>
          </a:p>
        </p:txBody>
      </p:sp>
      <p:sp>
        <p:nvSpPr>
          <p:cNvPr id="28690" name="Line 18"/>
          <p:cNvSpPr>
            <a:spLocks noChangeShapeType="1"/>
          </p:cNvSpPr>
          <p:nvPr/>
        </p:nvSpPr>
        <p:spPr bwMode="auto">
          <a:xfrm>
            <a:off x="1549400" y="2095500"/>
            <a:ext cx="0" cy="304800"/>
          </a:xfrm>
          <a:prstGeom prst="line">
            <a:avLst/>
          </a:prstGeom>
          <a:noFill/>
          <a:ln w="12700">
            <a:solidFill>
              <a:schemeClr val="tx1"/>
            </a:solidFill>
            <a:round/>
            <a:headEnd/>
            <a:tailEnd/>
          </a:ln>
        </p:spPr>
        <p:txBody>
          <a:bodyPr wrap="none" anchor="ctr"/>
          <a:lstStyle/>
          <a:p>
            <a:endParaRPr lang="en-IN"/>
          </a:p>
        </p:txBody>
      </p:sp>
      <p:sp>
        <p:nvSpPr>
          <p:cNvPr id="28691" name="Rectangle 19"/>
          <p:cNvSpPr>
            <a:spLocks noChangeArrowheads="1"/>
          </p:cNvSpPr>
          <p:nvPr/>
        </p:nvSpPr>
        <p:spPr bwMode="auto">
          <a:xfrm>
            <a:off x="2417763" y="164941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7</a:t>
            </a:r>
          </a:p>
        </p:txBody>
      </p:sp>
      <p:sp>
        <p:nvSpPr>
          <p:cNvPr id="28692" name="Rectangle 20"/>
          <p:cNvSpPr>
            <a:spLocks noChangeArrowheads="1"/>
          </p:cNvSpPr>
          <p:nvPr/>
        </p:nvSpPr>
        <p:spPr bwMode="auto">
          <a:xfrm>
            <a:off x="3484563" y="164941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8</a:t>
            </a:r>
          </a:p>
        </p:txBody>
      </p:sp>
      <p:sp>
        <p:nvSpPr>
          <p:cNvPr id="28693" name="Rectangle 21"/>
          <p:cNvSpPr>
            <a:spLocks noChangeArrowheads="1"/>
          </p:cNvSpPr>
          <p:nvPr/>
        </p:nvSpPr>
        <p:spPr bwMode="auto">
          <a:xfrm>
            <a:off x="4500563" y="1649413"/>
            <a:ext cx="363537" cy="466725"/>
          </a:xfrm>
          <a:prstGeom prst="rect">
            <a:avLst/>
          </a:prstGeom>
          <a:noFill/>
          <a:ln w="12700">
            <a:noFill/>
            <a:miter lim="800000"/>
            <a:headEnd/>
            <a:tailEnd/>
          </a:ln>
        </p:spPr>
        <p:txBody>
          <a:bodyPr wrap="none" lIns="90488" tIns="44450" rIns="90488" bIns="44450">
            <a:spAutoFit/>
          </a:bodyPr>
          <a:lstStyle/>
          <a:p>
            <a:pPr eaLnBrk="0" hangingPunct="0"/>
            <a:r>
              <a:rPr lang="en-US" sz="2400" b="1">
                <a:latin typeface="Arial" charset="0"/>
              </a:rPr>
              <a:t>9</a:t>
            </a:r>
          </a:p>
        </p:txBody>
      </p:sp>
      <p:sp>
        <p:nvSpPr>
          <p:cNvPr id="28694" name="Rectangle 22"/>
          <p:cNvSpPr>
            <a:spLocks noChangeArrowheads="1"/>
          </p:cNvSpPr>
          <p:nvPr/>
        </p:nvSpPr>
        <p:spPr bwMode="auto">
          <a:xfrm>
            <a:off x="144463" y="3019425"/>
            <a:ext cx="371475" cy="2847975"/>
          </a:xfrm>
          <a:prstGeom prst="rect">
            <a:avLst/>
          </a:prstGeom>
          <a:noFill/>
          <a:ln w="12700">
            <a:noFill/>
            <a:miter lim="800000"/>
            <a:headEnd/>
            <a:tailEnd/>
          </a:ln>
        </p:spPr>
        <p:txBody>
          <a:bodyPr wrap="none" lIns="90488" tIns="44450" rIns="90488" bIns="44450">
            <a:spAutoFit/>
          </a:bodyPr>
          <a:lstStyle/>
          <a:p>
            <a:pPr algn="ctr" eaLnBrk="0" hangingPunct="0"/>
            <a:r>
              <a:rPr lang="en-US" i="1" dirty="0">
                <a:latin typeface="Arial" charset="0"/>
              </a:rPr>
              <a:t>T</a:t>
            </a:r>
          </a:p>
          <a:p>
            <a:pPr algn="ctr" eaLnBrk="0" hangingPunct="0"/>
            <a:r>
              <a:rPr lang="en-US" i="1" dirty="0">
                <a:latin typeface="Arial" charset="0"/>
              </a:rPr>
              <a:t>a</a:t>
            </a:r>
          </a:p>
          <a:p>
            <a:pPr algn="ctr" eaLnBrk="0" hangingPunct="0"/>
            <a:r>
              <a:rPr lang="en-US" i="1" dirty="0">
                <a:latin typeface="Arial" charset="0"/>
              </a:rPr>
              <a:t>s</a:t>
            </a:r>
          </a:p>
          <a:p>
            <a:pPr algn="ctr" eaLnBrk="0" hangingPunct="0"/>
            <a:r>
              <a:rPr lang="en-US" i="1" dirty="0">
                <a:latin typeface="Arial" charset="0"/>
              </a:rPr>
              <a:t>k</a:t>
            </a:r>
          </a:p>
          <a:p>
            <a:pPr algn="ctr" eaLnBrk="0" hangingPunct="0"/>
            <a:endParaRPr lang="en-US" i="1" dirty="0">
              <a:latin typeface="Arial" charset="0"/>
            </a:endParaRPr>
          </a:p>
          <a:p>
            <a:pPr algn="ctr" eaLnBrk="0" hangingPunct="0"/>
            <a:r>
              <a:rPr lang="en-US" i="1" dirty="0">
                <a:latin typeface="Arial" charset="0"/>
              </a:rPr>
              <a:t>O</a:t>
            </a:r>
          </a:p>
          <a:p>
            <a:pPr algn="ctr" eaLnBrk="0" hangingPunct="0"/>
            <a:r>
              <a:rPr lang="en-US" i="1" dirty="0">
                <a:latin typeface="Arial" charset="0"/>
              </a:rPr>
              <a:t>r</a:t>
            </a:r>
          </a:p>
          <a:p>
            <a:pPr algn="ctr" eaLnBrk="0" hangingPunct="0"/>
            <a:r>
              <a:rPr lang="en-US" i="1" dirty="0">
                <a:latin typeface="Arial" charset="0"/>
              </a:rPr>
              <a:t>d</a:t>
            </a:r>
          </a:p>
          <a:p>
            <a:pPr algn="ctr" eaLnBrk="0" hangingPunct="0"/>
            <a:r>
              <a:rPr lang="en-US" i="1" dirty="0">
                <a:latin typeface="Arial" charset="0"/>
              </a:rPr>
              <a:t>e</a:t>
            </a:r>
          </a:p>
          <a:p>
            <a:pPr algn="ctr" eaLnBrk="0" hangingPunct="0"/>
            <a:r>
              <a:rPr lang="en-US" i="1" dirty="0">
                <a:latin typeface="Arial" charset="0"/>
              </a:rPr>
              <a:t>r</a:t>
            </a:r>
          </a:p>
        </p:txBody>
      </p:sp>
      <p:sp>
        <p:nvSpPr>
          <p:cNvPr id="28695" name="Line 23"/>
          <p:cNvSpPr>
            <a:spLocks noChangeShapeType="1"/>
          </p:cNvSpPr>
          <p:nvPr/>
        </p:nvSpPr>
        <p:spPr bwMode="auto">
          <a:xfrm>
            <a:off x="711200" y="2971800"/>
            <a:ext cx="0" cy="3035300"/>
          </a:xfrm>
          <a:prstGeom prst="line">
            <a:avLst/>
          </a:prstGeom>
          <a:noFill/>
          <a:ln w="12700">
            <a:solidFill>
              <a:schemeClr val="tx1"/>
            </a:solidFill>
            <a:round/>
            <a:headEnd/>
            <a:tailEnd type="triangle" w="med" len="med"/>
          </a:ln>
        </p:spPr>
        <p:txBody>
          <a:bodyPr wrap="none" anchor="ctr"/>
          <a:lstStyle/>
          <a:p>
            <a:endParaRPr lang="en-IN"/>
          </a:p>
        </p:txBody>
      </p:sp>
      <p:sp>
        <p:nvSpPr>
          <p:cNvPr id="28696" name="Rectangle 24"/>
          <p:cNvSpPr>
            <a:spLocks noChangeArrowheads="1"/>
          </p:cNvSpPr>
          <p:nvPr/>
        </p:nvSpPr>
        <p:spPr bwMode="auto">
          <a:xfrm>
            <a:off x="4195763" y="2187575"/>
            <a:ext cx="701675" cy="376238"/>
          </a:xfrm>
          <a:prstGeom prst="rect">
            <a:avLst/>
          </a:prstGeom>
          <a:noFill/>
          <a:ln w="12700">
            <a:noFill/>
            <a:miter lim="800000"/>
            <a:headEnd/>
            <a:tailEnd/>
          </a:ln>
        </p:spPr>
        <p:txBody>
          <a:bodyPr wrap="none" lIns="90488" tIns="44450" rIns="90488" bIns="44450">
            <a:spAutoFit/>
          </a:bodyPr>
          <a:lstStyle/>
          <a:p>
            <a:pPr eaLnBrk="0" hangingPunct="0"/>
            <a:r>
              <a:rPr lang="en-US" i="1">
                <a:latin typeface="Arial" charset="0"/>
              </a:rPr>
              <a:t>Time</a:t>
            </a:r>
          </a:p>
        </p:txBody>
      </p:sp>
      <p:grpSp>
        <p:nvGrpSpPr>
          <p:cNvPr id="6" name="Group 25"/>
          <p:cNvGrpSpPr>
            <a:grpSpLocks/>
          </p:cNvGrpSpPr>
          <p:nvPr/>
        </p:nvGrpSpPr>
        <p:grpSpPr bwMode="auto">
          <a:xfrm>
            <a:off x="1547813" y="2565400"/>
            <a:ext cx="3581400" cy="642938"/>
            <a:chOff x="975" y="1616"/>
            <a:chExt cx="2256" cy="405"/>
          </a:xfrm>
        </p:grpSpPr>
        <p:sp>
          <p:nvSpPr>
            <p:cNvPr id="28698" name="Rectangle 26"/>
            <p:cNvSpPr>
              <a:spLocks noChangeArrowheads="1"/>
            </p:cNvSpPr>
            <p:nvPr/>
          </p:nvSpPr>
          <p:spPr bwMode="auto">
            <a:xfrm>
              <a:off x="975" y="1727"/>
              <a:ext cx="336"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30</a:t>
              </a:r>
            </a:p>
          </p:txBody>
        </p:sp>
        <p:sp>
          <p:nvSpPr>
            <p:cNvPr id="28699" name="Line 27"/>
            <p:cNvSpPr>
              <a:spLocks noChangeShapeType="1"/>
            </p:cNvSpPr>
            <p:nvPr/>
          </p:nvSpPr>
          <p:spPr bwMode="auto">
            <a:xfrm>
              <a:off x="992" y="1692"/>
              <a:ext cx="288" cy="0"/>
            </a:xfrm>
            <a:prstGeom prst="line">
              <a:avLst/>
            </a:prstGeom>
            <a:noFill/>
            <a:ln w="50800">
              <a:solidFill>
                <a:srgbClr val="F6BF69"/>
              </a:solidFill>
              <a:round/>
              <a:headEnd/>
              <a:tailEnd/>
            </a:ln>
          </p:spPr>
          <p:txBody>
            <a:bodyPr wrap="none" anchor="ctr"/>
            <a:lstStyle/>
            <a:p>
              <a:endParaRPr lang="en-IN"/>
            </a:p>
          </p:txBody>
        </p:sp>
        <p:sp>
          <p:nvSpPr>
            <p:cNvPr id="28700" name="Line 28"/>
            <p:cNvSpPr>
              <a:spLocks noChangeShapeType="1"/>
            </p:cNvSpPr>
            <p:nvPr/>
          </p:nvSpPr>
          <p:spPr bwMode="auto">
            <a:xfrm>
              <a:off x="1312" y="1616"/>
              <a:ext cx="0" cy="192"/>
            </a:xfrm>
            <a:prstGeom prst="line">
              <a:avLst/>
            </a:prstGeom>
            <a:noFill/>
            <a:ln w="12700">
              <a:solidFill>
                <a:schemeClr val="tx1"/>
              </a:solidFill>
              <a:round/>
              <a:headEnd/>
              <a:tailEnd/>
            </a:ln>
          </p:spPr>
          <p:txBody>
            <a:bodyPr wrap="none" anchor="ctr"/>
            <a:lstStyle/>
            <a:p>
              <a:endParaRPr lang="en-IN"/>
            </a:p>
          </p:txBody>
        </p:sp>
        <p:grpSp>
          <p:nvGrpSpPr>
            <p:cNvPr id="7" name="Group 29"/>
            <p:cNvGrpSpPr>
              <a:grpSpLocks/>
            </p:cNvGrpSpPr>
            <p:nvPr/>
          </p:nvGrpSpPr>
          <p:grpSpPr bwMode="auto">
            <a:xfrm>
              <a:off x="1328" y="1616"/>
              <a:ext cx="384" cy="405"/>
              <a:chOff x="1328" y="1616"/>
              <a:chExt cx="384" cy="405"/>
            </a:xfrm>
          </p:grpSpPr>
          <p:sp>
            <p:nvSpPr>
              <p:cNvPr id="28702" name="Line 30"/>
              <p:cNvSpPr>
                <a:spLocks noChangeShapeType="1"/>
              </p:cNvSpPr>
              <p:nvPr/>
            </p:nvSpPr>
            <p:spPr bwMode="auto">
              <a:xfrm>
                <a:off x="1328" y="1724"/>
                <a:ext cx="360" cy="0"/>
              </a:xfrm>
              <a:prstGeom prst="line">
                <a:avLst/>
              </a:prstGeom>
              <a:noFill/>
              <a:ln w="50800">
                <a:solidFill>
                  <a:srgbClr val="A2C1FE"/>
                </a:solidFill>
                <a:round/>
                <a:headEnd/>
                <a:tailEnd/>
              </a:ln>
            </p:spPr>
            <p:txBody>
              <a:bodyPr wrap="none" anchor="ctr"/>
              <a:lstStyle/>
              <a:p>
                <a:endParaRPr lang="en-IN"/>
              </a:p>
            </p:txBody>
          </p:sp>
          <p:sp>
            <p:nvSpPr>
              <p:cNvPr id="28703" name="Rectangle 31"/>
              <p:cNvSpPr>
                <a:spLocks noChangeArrowheads="1"/>
              </p:cNvSpPr>
              <p:nvPr/>
            </p:nvSpPr>
            <p:spPr bwMode="auto">
              <a:xfrm>
                <a:off x="1343" y="1727"/>
                <a:ext cx="336"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8704" name="Line 32"/>
              <p:cNvSpPr>
                <a:spLocks noChangeShapeType="1"/>
              </p:cNvSpPr>
              <p:nvPr/>
            </p:nvSpPr>
            <p:spPr bwMode="auto">
              <a:xfrm>
                <a:off x="1712" y="1616"/>
                <a:ext cx="0" cy="192"/>
              </a:xfrm>
              <a:prstGeom prst="line">
                <a:avLst/>
              </a:prstGeom>
              <a:noFill/>
              <a:ln w="12700">
                <a:solidFill>
                  <a:schemeClr val="tx1"/>
                </a:solidFill>
                <a:round/>
                <a:headEnd/>
                <a:tailEnd/>
              </a:ln>
            </p:spPr>
            <p:txBody>
              <a:bodyPr wrap="none" anchor="ctr"/>
              <a:lstStyle/>
              <a:p>
                <a:endParaRPr lang="en-IN"/>
              </a:p>
            </p:txBody>
          </p:sp>
        </p:grpSp>
        <p:grpSp>
          <p:nvGrpSpPr>
            <p:cNvPr id="8" name="Group 33"/>
            <p:cNvGrpSpPr>
              <a:grpSpLocks/>
            </p:cNvGrpSpPr>
            <p:nvPr/>
          </p:nvGrpSpPr>
          <p:grpSpPr bwMode="auto">
            <a:xfrm>
              <a:off x="1736" y="1616"/>
              <a:ext cx="384" cy="405"/>
              <a:chOff x="1736" y="1616"/>
              <a:chExt cx="384" cy="405"/>
            </a:xfrm>
          </p:grpSpPr>
          <p:sp>
            <p:nvSpPr>
              <p:cNvPr id="28706" name="Line 34"/>
              <p:cNvSpPr>
                <a:spLocks noChangeShapeType="1"/>
              </p:cNvSpPr>
              <p:nvPr/>
            </p:nvSpPr>
            <p:spPr bwMode="auto">
              <a:xfrm>
                <a:off x="1736" y="1724"/>
                <a:ext cx="360" cy="0"/>
              </a:xfrm>
              <a:prstGeom prst="line">
                <a:avLst/>
              </a:prstGeom>
              <a:noFill/>
              <a:ln w="50800">
                <a:solidFill>
                  <a:srgbClr val="A2C1FE"/>
                </a:solidFill>
                <a:round/>
                <a:headEnd/>
                <a:tailEnd/>
              </a:ln>
            </p:spPr>
            <p:txBody>
              <a:bodyPr wrap="none" anchor="ctr"/>
              <a:lstStyle/>
              <a:p>
                <a:endParaRPr lang="en-IN"/>
              </a:p>
            </p:txBody>
          </p:sp>
          <p:sp>
            <p:nvSpPr>
              <p:cNvPr id="28707" name="Rectangle 35"/>
              <p:cNvSpPr>
                <a:spLocks noChangeArrowheads="1"/>
              </p:cNvSpPr>
              <p:nvPr/>
            </p:nvSpPr>
            <p:spPr bwMode="auto">
              <a:xfrm>
                <a:off x="1751" y="1727"/>
                <a:ext cx="336"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8708" name="Line 36"/>
              <p:cNvSpPr>
                <a:spLocks noChangeShapeType="1"/>
              </p:cNvSpPr>
              <p:nvPr/>
            </p:nvSpPr>
            <p:spPr bwMode="auto">
              <a:xfrm>
                <a:off x="2120" y="1616"/>
                <a:ext cx="0" cy="192"/>
              </a:xfrm>
              <a:prstGeom prst="line">
                <a:avLst/>
              </a:prstGeom>
              <a:noFill/>
              <a:ln w="12700">
                <a:solidFill>
                  <a:schemeClr val="tx1"/>
                </a:solidFill>
                <a:round/>
                <a:headEnd/>
                <a:tailEnd/>
              </a:ln>
            </p:spPr>
            <p:txBody>
              <a:bodyPr wrap="none" anchor="ctr"/>
              <a:lstStyle/>
              <a:p>
                <a:endParaRPr lang="en-IN"/>
              </a:p>
            </p:txBody>
          </p:sp>
        </p:grpSp>
        <p:grpSp>
          <p:nvGrpSpPr>
            <p:cNvPr id="9" name="Group 37"/>
            <p:cNvGrpSpPr>
              <a:grpSpLocks/>
            </p:cNvGrpSpPr>
            <p:nvPr/>
          </p:nvGrpSpPr>
          <p:grpSpPr bwMode="auto">
            <a:xfrm>
              <a:off x="2144" y="1616"/>
              <a:ext cx="384" cy="405"/>
              <a:chOff x="2144" y="1616"/>
              <a:chExt cx="384" cy="405"/>
            </a:xfrm>
          </p:grpSpPr>
          <p:sp>
            <p:nvSpPr>
              <p:cNvPr id="28710" name="Line 38"/>
              <p:cNvSpPr>
                <a:spLocks noChangeShapeType="1"/>
              </p:cNvSpPr>
              <p:nvPr/>
            </p:nvSpPr>
            <p:spPr bwMode="auto">
              <a:xfrm>
                <a:off x="2144" y="1724"/>
                <a:ext cx="360" cy="0"/>
              </a:xfrm>
              <a:prstGeom prst="line">
                <a:avLst/>
              </a:prstGeom>
              <a:noFill/>
              <a:ln w="50800">
                <a:solidFill>
                  <a:srgbClr val="A2C1FE"/>
                </a:solidFill>
                <a:round/>
                <a:headEnd/>
                <a:tailEnd/>
              </a:ln>
            </p:spPr>
            <p:txBody>
              <a:bodyPr wrap="none" anchor="ctr"/>
              <a:lstStyle/>
              <a:p>
                <a:endParaRPr lang="en-IN"/>
              </a:p>
            </p:txBody>
          </p:sp>
          <p:sp>
            <p:nvSpPr>
              <p:cNvPr id="28711" name="Rectangle 39"/>
              <p:cNvSpPr>
                <a:spLocks noChangeArrowheads="1"/>
              </p:cNvSpPr>
              <p:nvPr/>
            </p:nvSpPr>
            <p:spPr bwMode="auto">
              <a:xfrm>
                <a:off x="2159" y="1727"/>
                <a:ext cx="336"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8712" name="Line 40"/>
              <p:cNvSpPr>
                <a:spLocks noChangeShapeType="1"/>
              </p:cNvSpPr>
              <p:nvPr/>
            </p:nvSpPr>
            <p:spPr bwMode="auto">
              <a:xfrm>
                <a:off x="2528" y="1616"/>
                <a:ext cx="0" cy="192"/>
              </a:xfrm>
              <a:prstGeom prst="line">
                <a:avLst/>
              </a:prstGeom>
              <a:noFill/>
              <a:ln w="12700">
                <a:solidFill>
                  <a:schemeClr val="tx1"/>
                </a:solidFill>
                <a:round/>
                <a:headEnd/>
                <a:tailEnd/>
              </a:ln>
            </p:spPr>
            <p:txBody>
              <a:bodyPr wrap="none" anchor="ctr"/>
              <a:lstStyle/>
              <a:p>
                <a:endParaRPr lang="en-IN"/>
              </a:p>
            </p:txBody>
          </p:sp>
        </p:grpSp>
        <p:sp>
          <p:nvSpPr>
            <p:cNvPr id="28713" name="Line 41"/>
            <p:cNvSpPr>
              <a:spLocks noChangeShapeType="1"/>
            </p:cNvSpPr>
            <p:nvPr/>
          </p:nvSpPr>
          <p:spPr bwMode="auto">
            <a:xfrm>
              <a:off x="2552" y="1724"/>
              <a:ext cx="360" cy="0"/>
            </a:xfrm>
            <a:prstGeom prst="line">
              <a:avLst/>
            </a:prstGeom>
            <a:noFill/>
            <a:ln w="50800">
              <a:solidFill>
                <a:srgbClr val="A2C1FE"/>
              </a:solidFill>
              <a:round/>
              <a:headEnd/>
              <a:tailEnd/>
            </a:ln>
          </p:spPr>
          <p:txBody>
            <a:bodyPr wrap="none" anchor="ctr"/>
            <a:lstStyle/>
            <a:p>
              <a:endParaRPr lang="en-IN"/>
            </a:p>
          </p:txBody>
        </p:sp>
        <p:sp>
          <p:nvSpPr>
            <p:cNvPr id="28714" name="Line 42"/>
            <p:cNvSpPr>
              <a:spLocks noChangeShapeType="1"/>
            </p:cNvSpPr>
            <p:nvPr/>
          </p:nvSpPr>
          <p:spPr bwMode="auto">
            <a:xfrm>
              <a:off x="2952" y="1756"/>
              <a:ext cx="216" cy="0"/>
            </a:xfrm>
            <a:prstGeom prst="line">
              <a:avLst/>
            </a:prstGeom>
            <a:noFill/>
            <a:ln w="50800">
              <a:solidFill>
                <a:schemeClr val="hlink"/>
              </a:solidFill>
              <a:round/>
              <a:headEnd/>
              <a:tailEnd/>
            </a:ln>
          </p:spPr>
          <p:txBody>
            <a:bodyPr wrap="none" anchor="ctr"/>
            <a:lstStyle/>
            <a:p>
              <a:endParaRPr lang="en-IN"/>
            </a:p>
          </p:txBody>
        </p:sp>
        <p:sp>
          <p:nvSpPr>
            <p:cNvPr id="28715" name="Rectangle 43"/>
            <p:cNvSpPr>
              <a:spLocks noChangeArrowheads="1"/>
            </p:cNvSpPr>
            <p:nvPr/>
          </p:nvSpPr>
          <p:spPr bwMode="auto">
            <a:xfrm>
              <a:off x="2567" y="1727"/>
              <a:ext cx="336"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40</a:t>
              </a:r>
            </a:p>
          </p:txBody>
        </p:sp>
        <p:sp>
          <p:nvSpPr>
            <p:cNvPr id="28716" name="Rectangle 44"/>
            <p:cNvSpPr>
              <a:spLocks noChangeArrowheads="1"/>
            </p:cNvSpPr>
            <p:nvPr/>
          </p:nvSpPr>
          <p:spPr bwMode="auto">
            <a:xfrm>
              <a:off x="2895" y="1727"/>
              <a:ext cx="336" cy="294"/>
            </a:xfrm>
            <a:prstGeom prst="rect">
              <a:avLst/>
            </a:prstGeom>
            <a:noFill/>
            <a:ln w="12700">
              <a:noFill/>
              <a:miter lim="800000"/>
              <a:headEnd/>
              <a:tailEnd/>
            </a:ln>
          </p:spPr>
          <p:txBody>
            <a:bodyPr wrap="none" lIns="90488" tIns="44450" rIns="90488" bIns="44450">
              <a:spAutoFit/>
            </a:bodyPr>
            <a:lstStyle/>
            <a:p>
              <a:pPr algn="ctr" eaLnBrk="0" hangingPunct="0"/>
              <a:r>
                <a:rPr lang="en-US" sz="2400" b="1">
                  <a:latin typeface="Arial" charset="0"/>
                </a:rPr>
                <a:t>20</a:t>
              </a:r>
            </a:p>
          </p:txBody>
        </p:sp>
        <p:sp>
          <p:nvSpPr>
            <p:cNvPr id="28717" name="Line 45"/>
            <p:cNvSpPr>
              <a:spLocks noChangeShapeType="1"/>
            </p:cNvSpPr>
            <p:nvPr/>
          </p:nvSpPr>
          <p:spPr bwMode="auto">
            <a:xfrm>
              <a:off x="2936" y="1616"/>
              <a:ext cx="0" cy="192"/>
            </a:xfrm>
            <a:prstGeom prst="line">
              <a:avLst/>
            </a:prstGeom>
            <a:noFill/>
            <a:ln w="12700">
              <a:solidFill>
                <a:schemeClr val="tx1"/>
              </a:solidFill>
              <a:round/>
              <a:headEnd/>
              <a:tailEnd/>
            </a:ln>
          </p:spPr>
          <p:txBody>
            <a:bodyPr wrap="none" anchor="ctr"/>
            <a:lstStyle/>
            <a:p>
              <a:endParaRPr lang="en-IN"/>
            </a:p>
          </p:txBody>
        </p:sp>
        <p:sp>
          <p:nvSpPr>
            <p:cNvPr id="28718" name="Line 46"/>
            <p:cNvSpPr>
              <a:spLocks noChangeShapeType="1"/>
            </p:cNvSpPr>
            <p:nvPr/>
          </p:nvSpPr>
          <p:spPr bwMode="auto">
            <a:xfrm>
              <a:off x="3192" y="1616"/>
              <a:ext cx="0" cy="192"/>
            </a:xfrm>
            <a:prstGeom prst="line">
              <a:avLst/>
            </a:prstGeom>
            <a:noFill/>
            <a:ln w="12700">
              <a:solidFill>
                <a:schemeClr val="tx1"/>
              </a:solidFill>
              <a:round/>
              <a:headEnd/>
              <a:tailEnd/>
            </a:ln>
          </p:spPr>
          <p:txBody>
            <a:bodyPr wrap="none" anchor="ctr"/>
            <a:lstStyle/>
            <a:p>
              <a:endParaRPr lang="en-IN"/>
            </a:p>
          </p:txBody>
        </p:sp>
        <p:sp>
          <p:nvSpPr>
            <p:cNvPr id="28719" name="Line 47"/>
            <p:cNvSpPr>
              <a:spLocks noChangeShapeType="1"/>
            </p:cNvSpPr>
            <p:nvPr/>
          </p:nvSpPr>
          <p:spPr bwMode="auto">
            <a:xfrm>
              <a:off x="1400" y="1692"/>
              <a:ext cx="288" cy="0"/>
            </a:xfrm>
            <a:prstGeom prst="line">
              <a:avLst/>
            </a:prstGeom>
            <a:noFill/>
            <a:ln w="50800">
              <a:solidFill>
                <a:srgbClr val="F6BF69"/>
              </a:solidFill>
              <a:round/>
              <a:headEnd/>
              <a:tailEnd/>
            </a:ln>
          </p:spPr>
          <p:txBody>
            <a:bodyPr wrap="none" anchor="ctr"/>
            <a:lstStyle/>
            <a:p>
              <a:endParaRPr lang="en-IN"/>
            </a:p>
          </p:txBody>
        </p:sp>
        <p:sp>
          <p:nvSpPr>
            <p:cNvPr id="28720" name="Line 48"/>
            <p:cNvSpPr>
              <a:spLocks noChangeShapeType="1"/>
            </p:cNvSpPr>
            <p:nvPr/>
          </p:nvSpPr>
          <p:spPr bwMode="auto">
            <a:xfrm>
              <a:off x="1808" y="1692"/>
              <a:ext cx="288" cy="0"/>
            </a:xfrm>
            <a:prstGeom prst="line">
              <a:avLst/>
            </a:prstGeom>
            <a:noFill/>
            <a:ln w="50800">
              <a:solidFill>
                <a:srgbClr val="F6BF69"/>
              </a:solidFill>
              <a:round/>
              <a:headEnd/>
              <a:tailEnd/>
            </a:ln>
          </p:spPr>
          <p:txBody>
            <a:bodyPr wrap="none" anchor="ctr"/>
            <a:lstStyle/>
            <a:p>
              <a:endParaRPr lang="en-IN"/>
            </a:p>
          </p:txBody>
        </p:sp>
        <p:sp>
          <p:nvSpPr>
            <p:cNvPr id="28721" name="Line 49"/>
            <p:cNvSpPr>
              <a:spLocks noChangeShapeType="1"/>
            </p:cNvSpPr>
            <p:nvPr/>
          </p:nvSpPr>
          <p:spPr bwMode="auto">
            <a:xfrm>
              <a:off x="2216" y="1692"/>
              <a:ext cx="288" cy="0"/>
            </a:xfrm>
            <a:prstGeom prst="line">
              <a:avLst/>
            </a:prstGeom>
            <a:noFill/>
            <a:ln w="50800">
              <a:solidFill>
                <a:srgbClr val="F6BF69"/>
              </a:solidFill>
              <a:round/>
              <a:headEnd/>
              <a:tailEnd/>
            </a:ln>
          </p:spPr>
          <p:txBody>
            <a:bodyPr wrap="none" anchor="ctr"/>
            <a:lstStyle/>
            <a:p>
              <a:endParaRPr lang="en-IN"/>
            </a:p>
          </p:txBody>
        </p:sp>
        <p:sp>
          <p:nvSpPr>
            <p:cNvPr id="28722" name="Line 50"/>
            <p:cNvSpPr>
              <a:spLocks noChangeShapeType="1"/>
            </p:cNvSpPr>
            <p:nvPr/>
          </p:nvSpPr>
          <p:spPr bwMode="auto">
            <a:xfrm>
              <a:off x="1736" y="1756"/>
              <a:ext cx="216" cy="0"/>
            </a:xfrm>
            <a:prstGeom prst="line">
              <a:avLst/>
            </a:prstGeom>
            <a:noFill/>
            <a:ln w="50800">
              <a:solidFill>
                <a:schemeClr val="hlink"/>
              </a:solidFill>
              <a:round/>
              <a:headEnd/>
              <a:tailEnd/>
            </a:ln>
          </p:spPr>
          <p:txBody>
            <a:bodyPr wrap="none" anchor="ctr"/>
            <a:lstStyle/>
            <a:p>
              <a:endParaRPr lang="en-IN"/>
            </a:p>
          </p:txBody>
        </p:sp>
        <p:sp>
          <p:nvSpPr>
            <p:cNvPr id="28723" name="Line 51"/>
            <p:cNvSpPr>
              <a:spLocks noChangeShapeType="1"/>
            </p:cNvSpPr>
            <p:nvPr/>
          </p:nvSpPr>
          <p:spPr bwMode="auto">
            <a:xfrm>
              <a:off x="2144" y="1756"/>
              <a:ext cx="216" cy="0"/>
            </a:xfrm>
            <a:prstGeom prst="line">
              <a:avLst/>
            </a:prstGeom>
            <a:noFill/>
            <a:ln w="50800">
              <a:solidFill>
                <a:schemeClr val="hlink"/>
              </a:solidFill>
              <a:round/>
              <a:headEnd/>
              <a:tailEnd/>
            </a:ln>
          </p:spPr>
          <p:txBody>
            <a:bodyPr wrap="none" anchor="ctr"/>
            <a:lstStyle/>
            <a:p>
              <a:endParaRPr lang="en-IN"/>
            </a:p>
          </p:txBody>
        </p:sp>
        <p:sp>
          <p:nvSpPr>
            <p:cNvPr id="28724" name="Line 52"/>
            <p:cNvSpPr>
              <a:spLocks noChangeShapeType="1"/>
            </p:cNvSpPr>
            <p:nvPr/>
          </p:nvSpPr>
          <p:spPr bwMode="auto">
            <a:xfrm>
              <a:off x="2552" y="1756"/>
              <a:ext cx="216" cy="0"/>
            </a:xfrm>
            <a:prstGeom prst="line">
              <a:avLst/>
            </a:prstGeom>
            <a:noFill/>
            <a:ln w="50800">
              <a:solidFill>
                <a:schemeClr val="hlink"/>
              </a:solidFill>
              <a:round/>
              <a:headEnd/>
              <a:tailEnd/>
            </a:ln>
          </p:spPr>
          <p:txBody>
            <a:bodyPr wrap="none" anchor="ctr"/>
            <a:lstStyle/>
            <a:p>
              <a:endParaRPr lang="en-IN"/>
            </a:p>
          </p:txBody>
        </p:sp>
      </p:grpSp>
      <p:grpSp>
        <p:nvGrpSpPr>
          <p:cNvPr id="10" name="Group 53"/>
          <p:cNvGrpSpPr>
            <a:grpSpLocks/>
          </p:cNvGrpSpPr>
          <p:nvPr/>
        </p:nvGrpSpPr>
        <p:grpSpPr bwMode="auto">
          <a:xfrm>
            <a:off x="1593850" y="3136900"/>
            <a:ext cx="3490913" cy="2933700"/>
            <a:chOff x="1004" y="1976"/>
            <a:chExt cx="2199" cy="1848"/>
          </a:xfrm>
        </p:grpSpPr>
        <p:grpSp>
          <p:nvGrpSpPr>
            <p:cNvPr id="11" name="Group 54"/>
            <p:cNvGrpSpPr>
              <a:grpSpLocks/>
            </p:cNvGrpSpPr>
            <p:nvPr/>
          </p:nvGrpSpPr>
          <p:grpSpPr bwMode="auto">
            <a:xfrm>
              <a:off x="1004" y="1976"/>
              <a:ext cx="967" cy="448"/>
              <a:chOff x="1004" y="1976"/>
              <a:chExt cx="967" cy="448"/>
            </a:xfrm>
          </p:grpSpPr>
          <p:grpSp>
            <p:nvGrpSpPr>
              <p:cNvPr id="12" name="Group 55"/>
              <p:cNvGrpSpPr>
                <a:grpSpLocks/>
              </p:cNvGrpSpPr>
              <p:nvPr/>
            </p:nvGrpSpPr>
            <p:grpSpPr bwMode="auto">
              <a:xfrm>
                <a:off x="1004" y="1976"/>
                <a:ext cx="305" cy="448"/>
                <a:chOff x="1004" y="1976"/>
                <a:chExt cx="305" cy="448"/>
              </a:xfrm>
            </p:grpSpPr>
            <p:grpSp>
              <p:nvGrpSpPr>
                <p:cNvPr id="13" name="Group 56"/>
                <p:cNvGrpSpPr>
                  <a:grpSpLocks/>
                </p:cNvGrpSpPr>
                <p:nvPr/>
              </p:nvGrpSpPr>
              <p:grpSpPr bwMode="auto">
                <a:xfrm>
                  <a:off x="1004" y="1976"/>
                  <a:ext cx="305" cy="448"/>
                  <a:chOff x="1004" y="1976"/>
                  <a:chExt cx="305" cy="448"/>
                </a:xfrm>
              </p:grpSpPr>
              <p:sp>
                <p:nvSpPr>
                  <p:cNvPr id="28729" name="AutoShape 57"/>
                  <p:cNvSpPr>
                    <a:spLocks noChangeArrowheads="1"/>
                  </p:cNvSpPr>
                  <p:nvPr/>
                </p:nvSpPr>
                <p:spPr bwMode="auto">
                  <a:xfrm>
                    <a:off x="1004" y="204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30" name="AutoShape 58"/>
                  <p:cNvSpPr>
                    <a:spLocks noChangeArrowheads="1"/>
                  </p:cNvSpPr>
                  <p:nvPr/>
                </p:nvSpPr>
                <p:spPr bwMode="auto">
                  <a:xfrm>
                    <a:off x="1074" y="197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31" name="AutoShape 59"/>
                <p:cNvSpPr>
                  <a:spLocks noChangeArrowheads="1"/>
                </p:cNvSpPr>
                <p:nvPr/>
              </p:nvSpPr>
              <p:spPr bwMode="auto">
                <a:xfrm>
                  <a:off x="1066" y="208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14" name="Group 60"/>
              <p:cNvGrpSpPr>
                <a:grpSpLocks/>
              </p:cNvGrpSpPr>
              <p:nvPr/>
            </p:nvGrpSpPr>
            <p:grpSpPr bwMode="auto">
              <a:xfrm>
                <a:off x="1305" y="1976"/>
                <a:ext cx="378" cy="448"/>
                <a:chOff x="1305" y="1976"/>
                <a:chExt cx="378" cy="448"/>
              </a:xfrm>
            </p:grpSpPr>
            <p:grpSp>
              <p:nvGrpSpPr>
                <p:cNvPr id="15" name="Group 61"/>
                <p:cNvGrpSpPr>
                  <a:grpSpLocks/>
                </p:cNvGrpSpPr>
                <p:nvPr/>
              </p:nvGrpSpPr>
              <p:grpSpPr bwMode="auto">
                <a:xfrm>
                  <a:off x="1305" y="1976"/>
                  <a:ext cx="378" cy="448"/>
                  <a:chOff x="1305" y="1976"/>
                  <a:chExt cx="378" cy="448"/>
                </a:xfrm>
              </p:grpSpPr>
              <p:sp>
                <p:nvSpPr>
                  <p:cNvPr id="28734" name="AutoShape 62"/>
                  <p:cNvSpPr>
                    <a:spLocks noChangeArrowheads="1"/>
                  </p:cNvSpPr>
                  <p:nvPr/>
                </p:nvSpPr>
                <p:spPr bwMode="auto">
                  <a:xfrm>
                    <a:off x="1305" y="204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35" name="AutoShape 63"/>
                  <p:cNvSpPr>
                    <a:spLocks noChangeArrowheads="1"/>
                  </p:cNvSpPr>
                  <p:nvPr/>
                </p:nvSpPr>
                <p:spPr bwMode="auto">
                  <a:xfrm>
                    <a:off x="1391" y="197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36" name="Oval 64"/>
                <p:cNvSpPr>
                  <a:spLocks noChangeArrowheads="1"/>
                </p:cNvSpPr>
                <p:nvPr/>
              </p:nvSpPr>
              <p:spPr bwMode="auto">
                <a:xfrm>
                  <a:off x="1420" y="2012"/>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8737" name="AutoShape 65"/>
                <p:cNvSpPr>
                  <a:spLocks noChangeArrowheads="1"/>
                </p:cNvSpPr>
                <p:nvPr/>
              </p:nvSpPr>
              <p:spPr bwMode="auto">
                <a:xfrm>
                  <a:off x="1352" y="222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8738" name="Freeform 66"/>
              <p:cNvSpPr>
                <a:spLocks/>
              </p:cNvSpPr>
              <p:nvPr/>
            </p:nvSpPr>
            <p:spPr bwMode="auto">
              <a:xfrm>
                <a:off x="1869" y="220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8739" name="Rectangle 67"/>
              <p:cNvSpPr>
                <a:spLocks noChangeArrowheads="1"/>
              </p:cNvSpPr>
              <p:nvPr/>
            </p:nvSpPr>
            <p:spPr bwMode="auto">
              <a:xfrm>
                <a:off x="1865" y="2205"/>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40" name="Rectangle 68"/>
              <p:cNvSpPr>
                <a:spLocks noChangeArrowheads="1"/>
              </p:cNvSpPr>
              <p:nvPr/>
            </p:nvSpPr>
            <p:spPr bwMode="auto">
              <a:xfrm>
                <a:off x="1872" y="2286"/>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41" name="Rectangle 69"/>
              <p:cNvSpPr>
                <a:spLocks noChangeArrowheads="1"/>
              </p:cNvSpPr>
              <p:nvPr/>
            </p:nvSpPr>
            <p:spPr bwMode="auto">
              <a:xfrm>
                <a:off x="1689" y="2286"/>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16" name="Group 70"/>
              <p:cNvGrpSpPr>
                <a:grpSpLocks/>
              </p:cNvGrpSpPr>
              <p:nvPr/>
            </p:nvGrpSpPr>
            <p:grpSpPr bwMode="auto">
              <a:xfrm>
                <a:off x="1687" y="2033"/>
                <a:ext cx="194" cy="364"/>
                <a:chOff x="1687" y="2033"/>
                <a:chExt cx="194" cy="364"/>
              </a:xfrm>
            </p:grpSpPr>
            <p:sp>
              <p:nvSpPr>
                <p:cNvPr id="28743" name="Oval 71"/>
                <p:cNvSpPr>
                  <a:spLocks noChangeArrowheads="1"/>
                </p:cNvSpPr>
                <p:nvPr/>
              </p:nvSpPr>
              <p:spPr bwMode="auto">
                <a:xfrm>
                  <a:off x="1763" y="2033"/>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8744" name="Freeform 72"/>
                <p:cNvSpPr>
                  <a:spLocks/>
                </p:cNvSpPr>
                <p:nvPr/>
              </p:nvSpPr>
              <p:spPr bwMode="auto">
                <a:xfrm>
                  <a:off x="1687" y="21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17" name="Group 73"/>
            <p:cNvGrpSpPr>
              <a:grpSpLocks/>
            </p:cNvGrpSpPr>
            <p:nvPr/>
          </p:nvGrpSpPr>
          <p:grpSpPr bwMode="auto">
            <a:xfrm>
              <a:off x="1404" y="2440"/>
              <a:ext cx="967" cy="448"/>
              <a:chOff x="1404" y="2440"/>
              <a:chExt cx="967" cy="448"/>
            </a:xfrm>
          </p:grpSpPr>
          <p:grpSp>
            <p:nvGrpSpPr>
              <p:cNvPr id="18" name="Group 74"/>
              <p:cNvGrpSpPr>
                <a:grpSpLocks/>
              </p:cNvGrpSpPr>
              <p:nvPr/>
            </p:nvGrpSpPr>
            <p:grpSpPr bwMode="auto">
              <a:xfrm>
                <a:off x="1404" y="2440"/>
                <a:ext cx="305" cy="448"/>
                <a:chOff x="1404" y="2440"/>
                <a:chExt cx="305" cy="448"/>
              </a:xfrm>
            </p:grpSpPr>
            <p:grpSp>
              <p:nvGrpSpPr>
                <p:cNvPr id="19" name="Group 75"/>
                <p:cNvGrpSpPr>
                  <a:grpSpLocks/>
                </p:cNvGrpSpPr>
                <p:nvPr/>
              </p:nvGrpSpPr>
              <p:grpSpPr bwMode="auto">
                <a:xfrm>
                  <a:off x="1404" y="2440"/>
                  <a:ext cx="305" cy="448"/>
                  <a:chOff x="1404" y="2440"/>
                  <a:chExt cx="305" cy="448"/>
                </a:xfrm>
              </p:grpSpPr>
              <p:sp>
                <p:nvSpPr>
                  <p:cNvPr id="28748" name="AutoShape 76"/>
                  <p:cNvSpPr>
                    <a:spLocks noChangeArrowheads="1"/>
                  </p:cNvSpPr>
                  <p:nvPr/>
                </p:nvSpPr>
                <p:spPr bwMode="auto">
                  <a:xfrm>
                    <a:off x="1404" y="2511"/>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49" name="AutoShape 77"/>
                  <p:cNvSpPr>
                    <a:spLocks noChangeArrowheads="1"/>
                  </p:cNvSpPr>
                  <p:nvPr/>
                </p:nvSpPr>
                <p:spPr bwMode="auto">
                  <a:xfrm>
                    <a:off x="1474" y="2440"/>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50" name="AutoShape 78"/>
                <p:cNvSpPr>
                  <a:spLocks noChangeArrowheads="1"/>
                </p:cNvSpPr>
                <p:nvPr/>
              </p:nvSpPr>
              <p:spPr bwMode="auto">
                <a:xfrm>
                  <a:off x="1466" y="2544"/>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20" name="Group 79"/>
              <p:cNvGrpSpPr>
                <a:grpSpLocks/>
              </p:cNvGrpSpPr>
              <p:nvPr/>
            </p:nvGrpSpPr>
            <p:grpSpPr bwMode="auto">
              <a:xfrm>
                <a:off x="1705" y="2440"/>
                <a:ext cx="378" cy="448"/>
                <a:chOff x="1705" y="2440"/>
                <a:chExt cx="378" cy="448"/>
              </a:xfrm>
            </p:grpSpPr>
            <p:grpSp>
              <p:nvGrpSpPr>
                <p:cNvPr id="21" name="Group 80"/>
                <p:cNvGrpSpPr>
                  <a:grpSpLocks/>
                </p:cNvGrpSpPr>
                <p:nvPr/>
              </p:nvGrpSpPr>
              <p:grpSpPr bwMode="auto">
                <a:xfrm>
                  <a:off x="1705" y="2440"/>
                  <a:ext cx="378" cy="448"/>
                  <a:chOff x="1705" y="2440"/>
                  <a:chExt cx="378" cy="448"/>
                </a:xfrm>
              </p:grpSpPr>
              <p:sp>
                <p:nvSpPr>
                  <p:cNvPr id="28753" name="AutoShape 81"/>
                  <p:cNvSpPr>
                    <a:spLocks noChangeArrowheads="1"/>
                  </p:cNvSpPr>
                  <p:nvPr/>
                </p:nvSpPr>
                <p:spPr bwMode="auto">
                  <a:xfrm>
                    <a:off x="1705" y="2511"/>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54" name="AutoShape 82"/>
                  <p:cNvSpPr>
                    <a:spLocks noChangeArrowheads="1"/>
                  </p:cNvSpPr>
                  <p:nvPr/>
                </p:nvSpPr>
                <p:spPr bwMode="auto">
                  <a:xfrm>
                    <a:off x="1791" y="2440"/>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55" name="Oval 83"/>
                <p:cNvSpPr>
                  <a:spLocks noChangeArrowheads="1"/>
                </p:cNvSpPr>
                <p:nvPr/>
              </p:nvSpPr>
              <p:spPr bwMode="auto">
                <a:xfrm>
                  <a:off x="1820" y="2476"/>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8756" name="AutoShape 84"/>
                <p:cNvSpPr>
                  <a:spLocks noChangeArrowheads="1"/>
                </p:cNvSpPr>
                <p:nvPr/>
              </p:nvSpPr>
              <p:spPr bwMode="auto">
                <a:xfrm>
                  <a:off x="1752" y="2686"/>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8757" name="Freeform 85"/>
              <p:cNvSpPr>
                <a:spLocks/>
              </p:cNvSpPr>
              <p:nvPr/>
            </p:nvSpPr>
            <p:spPr bwMode="auto">
              <a:xfrm>
                <a:off x="2269" y="2669"/>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8758" name="Rectangle 86"/>
              <p:cNvSpPr>
                <a:spLocks noChangeArrowheads="1"/>
              </p:cNvSpPr>
              <p:nvPr/>
            </p:nvSpPr>
            <p:spPr bwMode="auto">
              <a:xfrm>
                <a:off x="2265" y="2669"/>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59" name="Rectangle 87"/>
              <p:cNvSpPr>
                <a:spLocks noChangeArrowheads="1"/>
              </p:cNvSpPr>
              <p:nvPr/>
            </p:nvSpPr>
            <p:spPr bwMode="auto">
              <a:xfrm>
                <a:off x="2272" y="2750"/>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60" name="Rectangle 88"/>
              <p:cNvSpPr>
                <a:spLocks noChangeArrowheads="1"/>
              </p:cNvSpPr>
              <p:nvPr/>
            </p:nvSpPr>
            <p:spPr bwMode="auto">
              <a:xfrm>
                <a:off x="2089" y="2750"/>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22" name="Group 89"/>
              <p:cNvGrpSpPr>
                <a:grpSpLocks/>
              </p:cNvGrpSpPr>
              <p:nvPr/>
            </p:nvGrpSpPr>
            <p:grpSpPr bwMode="auto">
              <a:xfrm>
                <a:off x="2087" y="2497"/>
                <a:ext cx="194" cy="364"/>
                <a:chOff x="2087" y="2497"/>
                <a:chExt cx="194" cy="364"/>
              </a:xfrm>
            </p:grpSpPr>
            <p:sp>
              <p:nvSpPr>
                <p:cNvPr id="28762" name="Oval 90"/>
                <p:cNvSpPr>
                  <a:spLocks noChangeArrowheads="1"/>
                </p:cNvSpPr>
                <p:nvPr/>
              </p:nvSpPr>
              <p:spPr bwMode="auto">
                <a:xfrm>
                  <a:off x="2163" y="2497"/>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8763" name="Freeform 91"/>
                <p:cNvSpPr>
                  <a:spLocks/>
                </p:cNvSpPr>
                <p:nvPr/>
              </p:nvSpPr>
              <p:spPr bwMode="auto">
                <a:xfrm>
                  <a:off x="2087" y="2565"/>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23" name="Group 92"/>
            <p:cNvGrpSpPr>
              <a:grpSpLocks/>
            </p:cNvGrpSpPr>
            <p:nvPr/>
          </p:nvGrpSpPr>
          <p:grpSpPr bwMode="auto">
            <a:xfrm>
              <a:off x="1820" y="2928"/>
              <a:ext cx="967" cy="448"/>
              <a:chOff x="1820" y="2928"/>
              <a:chExt cx="967" cy="448"/>
            </a:xfrm>
          </p:grpSpPr>
          <p:grpSp>
            <p:nvGrpSpPr>
              <p:cNvPr id="24" name="Group 93"/>
              <p:cNvGrpSpPr>
                <a:grpSpLocks/>
              </p:cNvGrpSpPr>
              <p:nvPr/>
            </p:nvGrpSpPr>
            <p:grpSpPr bwMode="auto">
              <a:xfrm>
                <a:off x="1820" y="2928"/>
                <a:ext cx="305" cy="448"/>
                <a:chOff x="1820" y="2928"/>
                <a:chExt cx="305" cy="448"/>
              </a:xfrm>
            </p:grpSpPr>
            <p:grpSp>
              <p:nvGrpSpPr>
                <p:cNvPr id="25" name="Group 94"/>
                <p:cNvGrpSpPr>
                  <a:grpSpLocks/>
                </p:cNvGrpSpPr>
                <p:nvPr/>
              </p:nvGrpSpPr>
              <p:grpSpPr bwMode="auto">
                <a:xfrm>
                  <a:off x="1820" y="2928"/>
                  <a:ext cx="305" cy="448"/>
                  <a:chOff x="1820" y="2928"/>
                  <a:chExt cx="305" cy="448"/>
                </a:xfrm>
              </p:grpSpPr>
              <p:sp>
                <p:nvSpPr>
                  <p:cNvPr id="28767" name="AutoShape 95"/>
                  <p:cNvSpPr>
                    <a:spLocks noChangeArrowheads="1"/>
                  </p:cNvSpPr>
                  <p:nvPr/>
                </p:nvSpPr>
                <p:spPr bwMode="auto">
                  <a:xfrm>
                    <a:off x="1820" y="2999"/>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68" name="AutoShape 96"/>
                  <p:cNvSpPr>
                    <a:spLocks noChangeArrowheads="1"/>
                  </p:cNvSpPr>
                  <p:nvPr/>
                </p:nvSpPr>
                <p:spPr bwMode="auto">
                  <a:xfrm>
                    <a:off x="1890" y="2928"/>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69" name="AutoShape 97"/>
                <p:cNvSpPr>
                  <a:spLocks noChangeArrowheads="1"/>
                </p:cNvSpPr>
                <p:nvPr/>
              </p:nvSpPr>
              <p:spPr bwMode="auto">
                <a:xfrm>
                  <a:off x="1882" y="3032"/>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26" name="Group 98"/>
              <p:cNvGrpSpPr>
                <a:grpSpLocks/>
              </p:cNvGrpSpPr>
              <p:nvPr/>
            </p:nvGrpSpPr>
            <p:grpSpPr bwMode="auto">
              <a:xfrm>
                <a:off x="2121" y="2928"/>
                <a:ext cx="378" cy="448"/>
                <a:chOff x="2121" y="2928"/>
                <a:chExt cx="378" cy="448"/>
              </a:xfrm>
            </p:grpSpPr>
            <p:grpSp>
              <p:nvGrpSpPr>
                <p:cNvPr id="27" name="Group 99"/>
                <p:cNvGrpSpPr>
                  <a:grpSpLocks/>
                </p:cNvGrpSpPr>
                <p:nvPr/>
              </p:nvGrpSpPr>
              <p:grpSpPr bwMode="auto">
                <a:xfrm>
                  <a:off x="2121" y="2928"/>
                  <a:ext cx="378" cy="448"/>
                  <a:chOff x="2121" y="2928"/>
                  <a:chExt cx="378" cy="448"/>
                </a:xfrm>
              </p:grpSpPr>
              <p:sp>
                <p:nvSpPr>
                  <p:cNvPr id="28772" name="AutoShape 100"/>
                  <p:cNvSpPr>
                    <a:spLocks noChangeArrowheads="1"/>
                  </p:cNvSpPr>
                  <p:nvPr/>
                </p:nvSpPr>
                <p:spPr bwMode="auto">
                  <a:xfrm>
                    <a:off x="2121" y="2999"/>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73" name="AutoShape 101"/>
                  <p:cNvSpPr>
                    <a:spLocks noChangeArrowheads="1"/>
                  </p:cNvSpPr>
                  <p:nvPr/>
                </p:nvSpPr>
                <p:spPr bwMode="auto">
                  <a:xfrm>
                    <a:off x="2207" y="2928"/>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74" name="Oval 102"/>
                <p:cNvSpPr>
                  <a:spLocks noChangeArrowheads="1"/>
                </p:cNvSpPr>
                <p:nvPr/>
              </p:nvSpPr>
              <p:spPr bwMode="auto">
                <a:xfrm>
                  <a:off x="2236" y="2964"/>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8775" name="AutoShape 103"/>
                <p:cNvSpPr>
                  <a:spLocks noChangeArrowheads="1"/>
                </p:cNvSpPr>
                <p:nvPr/>
              </p:nvSpPr>
              <p:spPr bwMode="auto">
                <a:xfrm>
                  <a:off x="2168" y="3174"/>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8776" name="Freeform 104"/>
              <p:cNvSpPr>
                <a:spLocks/>
              </p:cNvSpPr>
              <p:nvPr/>
            </p:nvSpPr>
            <p:spPr bwMode="auto">
              <a:xfrm>
                <a:off x="2685" y="3157"/>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8777" name="Rectangle 105"/>
              <p:cNvSpPr>
                <a:spLocks noChangeArrowheads="1"/>
              </p:cNvSpPr>
              <p:nvPr/>
            </p:nvSpPr>
            <p:spPr bwMode="auto">
              <a:xfrm>
                <a:off x="2681" y="3157"/>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78" name="Rectangle 106"/>
              <p:cNvSpPr>
                <a:spLocks noChangeArrowheads="1"/>
              </p:cNvSpPr>
              <p:nvPr/>
            </p:nvSpPr>
            <p:spPr bwMode="auto">
              <a:xfrm>
                <a:off x="2688" y="3238"/>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79" name="Rectangle 107"/>
              <p:cNvSpPr>
                <a:spLocks noChangeArrowheads="1"/>
              </p:cNvSpPr>
              <p:nvPr/>
            </p:nvSpPr>
            <p:spPr bwMode="auto">
              <a:xfrm>
                <a:off x="2505" y="3238"/>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28" name="Group 108"/>
              <p:cNvGrpSpPr>
                <a:grpSpLocks/>
              </p:cNvGrpSpPr>
              <p:nvPr/>
            </p:nvGrpSpPr>
            <p:grpSpPr bwMode="auto">
              <a:xfrm>
                <a:off x="2503" y="2985"/>
                <a:ext cx="194" cy="364"/>
                <a:chOff x="2503" y="2985"/>
                <a:chExt cx="194" cy="364"/>
              </a:xfrm>
            </p:grpSpPr>
            <p:sp>
              <p:nvSpPr>
                <p:cNvPr id="28781" name="Oval 109"/>
                <p:cNvSpPr>
                  <a:spLocks noChangeArrowheads="1"/>
                </p:cNvSpPr>
                <p:nvPr/>
              </p:nvSpPr>
              <p:spPr bwMode="auto">
                <a:xfrm>
                  <a:off x="2579" y="2985"/>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8782" name="Freeform 110"/>
                <p:cNvSpPr>
                  <a:spLocks/>
                </p:cNvSpPr>
                <p:nvPr/>
              </p:nvSpPr>
              <p:spPr bwMode="auto">
                <a:xfrm>
                  <a:off x="2503" y="3053"/>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nvGrpSpPr>
            <p:cNvPr id="29" name="Group 111"/>
            <p:cNvGrpSpPr>
              <a:grpSpLocks/>
            </p:cNvGrpSpPr>
            <p:nvPr/>
          </p:nvGrpSpPr>
          <p:grpSpPr bwMode="auto">
            <a:xfrm>
              <a:off x="2236" y="3376"/>
              <a:ext cx="967" cy="448"/>
              <a:chOff x="2236" y="3376"/>
              <a:chExt cx="967" cy="448"/>
            </a:xfrm>
          </p:grpSpPr>
          <p:grpSp>
            <p:nvGrpSpPr>
              <p:cNvPr id="30" name="Group 112"/>
              <p:cNvGrpSpPr>
                <a:grpSpLocks/>
              </p:cNvGrpSpPr>
              <p:nvPr/>
            </p:nvGrpSpPr>
            <p:grpSpPr bwMode="auto">
              <a:xfrm>
                <a:off x="2236" y="3376"/>
                <a:ext cx="305" cy="448"/>
                <a:chOff x="2236" y="3376"/>
                <a:chExt cx="305" cy="448"/>
              </a:xfrm>
            </p:grpSpPr>
            <p:grpSp>
              <p:nvGrpSpPr>
                <p:cNvPr id="31" name="Group 113"/>
                <p:cNvGrpSpPr>
                  <a:grpSpLocks/>
                </p:cNvGrpSpPr>
                <p:nvPr/>
              </p:nvGrpSpPr>
              <p:grpSpPr bwMode="auto">
                <a:xfrm>
                  <a:off x="2236" y="3376"/>
                  <a:ext cx="305" cy="448"/>
                  <a:chOff x="2236" y="3376"/>
                  <a:chExt cx="305" cy="448"/>
                </a:xfrm>
              </p:grpSpPr>
              <p:sp>
                <p:nvSpPr>
                  <p:cNvPr id="28786" name="AutoShape 114"/>
                  <p:cNvSpPr>
                    <a:spLocks noChangeArrowheads="1"/>
                  </p:cNvSpPr>
                  <p:nvPr/>
                </p:nvSpPr>
                <p:spPr bwMode="auto">
                  <a:xfrm>
                    <a:off x="2236" y="3447"/>
                    <a:ext cx="305" cy="377"/>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87" name="AutoShape 115"/>
                  <p:cNvSpPr>
                    <a:spLocks noChangeArrowheads="1"/>
                  </p:cNvSpPr>
                  <p:nvPr/>
                </p:nvSpPr>
                <p:spPr bwMode="auto">
                  <a:xfrm>
                    <a:off x="2306" y="3376"/>
                    <a:ext cx="235" cy="78"/>
                  </a:xfrm>
                  <a:prstGeom prst="cube">
                    <a:avLst>
                      <a:gd name="adj" fmla="val 24995"/>
                    </a:avLst>
                  </a:prstGeom>
                  <a:solidFill>
                    <a:srgbClr val="F6BF69"/>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88" name="AutoShape 116"/>
                <p:cNvSpPr>
                  <a:spLocks noChangeArrowheads="1"/>
                </p:cNvSpPr>
                <p:nvPr/>
              </p:nvSpPr>
              <p:spPr bwMode="auto">
                <a:xfrm>
                  <a:off x="2298" y="3480"/>
                  <a:ext cx="158" cy="27"/>
                </a:xfrm>
                <a:prstGeom prst="parallelogram">
                  <a:avLst>
                    <a:gd name="adj" fmla="val 146269"/>
                  </a:avLst>
                </a:prstGeom>
                <a:solidFill>
                  <a:srgbClr val="F6BF69"/>
                </a:solidFill>
                <a:ln w="25400">
                  <a:solidFill>
                    <a:schemeClr val="tx1"/>
                  </a:solidFill>
                  <a:miter lim="800000"/>
                  <a:headEnd/>
                  <a:tailEnd/>
                </a:ln>
              </p:spPr>
              <p:txBody>
                <a:bodyPr wrap="none" anchor="ctr"/>
                <a:lstStyle/>
                <a:p>
                  <a:endParaRPr lang="en-US" sz="2400">
                    <a:latin typeface="Times New Roman" pitchFamily="18" charset="0"/>
                  </a:endParaRPr>
                </a:p>
              </p:txBody>
            </p:sp>
          </p:grpSp>
          <p:grpSp>
            <p:nvGrpSpPr>
              <p:cNvPr id="28672" name="Group 117"/>
              <p:cNvGrpSpPr>
                <a:grpSpLocks/>
              </p:cNvGrpSpPr>
              <p:nvPr/>
            </p:nvGrpSpPr>
            <p:grpSpPr bwMode="auto">
              <a:xfrm>
                <a:off x="2537" y="3376"/>
                <a:ext cx="378" cy="448"/>
                <a:chOff x="2537" y="3376"/>
                <a:chExt cx="378" cy="448"/>
              </a:xfrm>
            </p:grpSpPr>
            <p:grpSp>
              <p:nvGrpSpPr>
                <p:cNvPr id="28673" name="Group 118"/>
                <p:cNvGrpSpPr>
                  <a:grpSpLocks/>
                </p:cNvGrpSpPr>
                <p:nvPr/>
              </p:nvGrpSpPr>
              <p:grpSpPr bwMode="auto">
                <a:xfrm>
                  <a:off x="2537" y="3376"/>
                  <a:ext cx="378" cy="448"/>
                  <a:chOff x="2537" y="3376"/>
                  <a:chExt cx="378" cy="448"/>
                </a:xfrm>
              </p:grpSpPr>
              <p:sp>
                <p:nvSpPr>
                  <p:cNvPr id="28791" name="AutoShape 119"/>
                  <p:cNvSpPr>
                    <a:spLocks noChangeArrowheads="1"/>
                  </p:cNvSpPr>
                  <p:nvPr/>
                </p:nvSpPr>
                <p:spPr bwMode="auto">
                  <a:xfrm>
                    <a:off x="2537" y="3447"/>
                    <a:ext cx="378" cy="377"/>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sp>
                <p:nvSpPr>
                  <p:cNvPr id="28792" name="AutoShape 120"/>
                  <p:cNvSpPr>
                    <a:spLocks noChangeArrowheads="1"/>
                  </p:cNvSpPr>
                  <p:nvPr/>
                </p:nvSpPr>
                <p:spPr bwMode="auto">
                  <a:xfrm>
                    <a:off x="2623" y="3376"/>
                    <a:ext cx="292" cy="78"/>
                  </a:xfrm>
                  <a:prstGeom prst="cube">
                    <a:avLst>
                      <a:gd name="adj" fmla="val 24995"/>
                    </a:avLst>
                  </a:prstGeom>
                  <a:solidFill>
                    <a:srgbClr val="A2C1FE"/>
                  </a:solidFill>
                  <a:ln w="12700">
                    <a:solidFill>
                      <a:schemeClr val="tx1"/>
                    </a:solidFill>
                    <a:miter lim="800000"/>
                    <a:headEnd/>
                    <a:tailEnd/>
                  </a:ln>
                </p:spPr>
                <p:txBody>
                  <a:bodyPr wrap="none" anchor="ctr"/>
                  <a:lstStyle/>
                  <a:p>
                    <a:endParaRPr lang="en-US" sz="2400">
                      <a:latin typeface="Times New Roman" pitchFamily="18" charset="0"/>
                    </a:endParaRPr>
                  </a:p>
                </p:txBody>
              </p:sp>
            </p:grpSp>
            <p:sp>
              <p:nvSpPr>
                <p:cNvPr id="28793" name="Oval 121"/>
                <p:cNvSpPr>
                  <a:spLocks noChangeArrowheads="1"/>
                </p:cNvSpPr>
                <p:nvPr/>
              </p:nvSpPr>
              <p:spPr bwMode="auto">
                <a:xfrm>
                  <a:off x="2652" y="3412"/>
                  <a:ext cx="49" cy="27"/>
                </a:xfrm>
                <a:prstGeom prst="ellipse">
                  <a:avLst/>
                </a:prstGeom>
                <a:solidFill>
                  <a:schemeClr val="bg1"/>
                </a:solidFill>
                <a:ln w="12700">
                  <a:solidFill>
                    <a:schemeClr val="tx1"/>
                  </a:solidFill>
                  <a:round/>
                  <a:headEnd/>
                  <a:tailEnd/>
                </a:ln>
              </p:spPr>
              <p:txBody>
                <a:bodyPr wrap="none" anchor="ctr"/>
                <a:lstStyle/>
                <a:p>
                  <a:endParaRPr lang="en-US" sz="2400">
                    <a:latin typeface="Times New Roman" pitchFamily="18" charset="0"/>
                  </a:endParaRPr>
                </a:p>
              </p:txBody>
            </p:sp>
            <p:sp>
              <p:nvSpPr>
                <p:cNvPr id="28794" name="AutoShape 122"/>
                <p:cNvSpPr>
                  <a:spLocks noChangeArrowheads="1"/>
                </p:cNvSpPr>
                <p:nvPr/>
              </p:nvSpPr>
              <p:spPr bwMode="auto">
                <a:xfrm>
                  <a:off x="2584" y="3622"/>
                  <a:ext cx="198" cy="84"/>
                </a:xfrm>
                <a:prstGeom prst="octagon">
                  <a:avLst>
                    <a:gd name="adj" fmla="val 29282"/>
                  </a:avLst>
                </a:prstGeom>
                <a:solidFill>
                  <a:srgbClr val="A2C1FE"/>
                </a:solidFill>
                <a:ln w="25400">
                  <a:solidFill>
                    <a:schemeClr val="tx1"/>
                  </a:solidFill>
                  <a:miter lim="800000"/>
                  <a:headEnd/>
                  <a:tailEnd/>
                </a:ln>
              </p:spPr>
              <p:txBody>
                <a:bodyPr wrap="none" anchor="ctr"/>
                <a:lstStyle/>
                <a:p>
                  <a:endParaRPr lang="en-US" sz="2400">
                    <a:latin typeface="Times New Roman" pitchFamily="18" charset="0"/>
                  </a:endParaRPr>
                </a:p>
              </p:txBody>
            </p:sp>
          </p:grpSp>
          <p:sp>
            <p:nvSpPr>
              <p:cNvPr id="28795" name="Freeform 123"/>
              <p:cNvSpPr>
                <a:spLocks/>
              </p:cNvSpPr>
              <p:nvPr/>
            </p:nvSpPr>
            <p:spPr bwMode="auto">
              <a:xfrm>
                <a:off x="3101" y="3605"/>
                <a:ext cx="86" cy="192"/>
              </a:xfrm>
              <a:custGeom>
                <a:avLst/>
                <a:gdLst>
                  <a:gd name="T0" fmla="*/ 62 w 86"/>
                  <a:gd name="T1" fmla="*/ 0 h 192"/>
                  <a:gd name="T2" fmla="*/ 85 w 86"/>
                  <a:gd name="T3" fmla="*/ 0 h 192"/>
                  <a:gd name="T4" fmla="*/ 23 w 86"/>
                  <a:gd name="T5" fmla="*/ 191 h 192"/>
                  <a:gd name="T6" fmla="*/ 0 w 86"/>
                  <a:gd name="T7" fmla="*/ 191 h 192"/>
                  <a:gd name="T8" fmla="*/ 62 w 86"/>
                  <a:gd name="T9" fmla="*/ 0 h 192"/>
                  <a:gd name="T10" fmla="*/ 0 60000 65536"/>
                  <a:gd name="T11" fmla="*/ 0 60000 65536"/>
                  <a:gd name="T12" fmla="*/ 0 60000 65536"/>
                  <a:gd name="T13" fmla="*/ 0 60000 65536"/>
                  <a:gd name="T14" fmla="*/ 0 60000 65536"/>
                  <a:gd name="T15" fmla="*/ 0 w 86"/>
                  <a:gd name="T16" fmla="*/ 0 h 192"/>
                  <a:gd name="T17" fmla="*/ 86 w 86"/>
                  <a:gd name="T18" fmla="*/ 192 h 192"/>
                </a:gdLst>
                <a:ahLst/>
                <a:cxnLst>
                  <a:cxn ang="T10">
                    <a:pos x="T0" y="T1"/>
                  </a:cxn>
                  <a:cxn ang="T11">
                    <a:pos x="T2" y="T3"/>
                  </a:cxn>
                  <a:cxn ang="T12">
                    <a:pos x="T4" y="T5"/>
                  </a:cxn>
                  <a:cxn ang="T13">
                    <a:pos x="T6" y="T7"/>
                  </a:cxn>
                  <a:cxn ang="T14">
                    <a:pos x="T8" y="T9"/>
                  </a:cxn>
                </a:cxnLst>
                <a:rect l="T15" t="T16" r="T17" b="T18"/>
                <a:pathLst>
                  <a:path w="86" h="192">
                    <a:moveTo>
                      <a:pt x="62" y="0"/>
                    </a:moveTo>
                    <a:lnTo>
                      <a:pt x="85" y="0"/>
                    </a:lnTo>
                    <a:lnTo>
                      <a:pt x="23" y="191"/>
                    </a:lnTo>
                    <a:lnTo>
                      <a:pt x="0" y="191"/>
                    </a:lnTo>
                    <a:lnTo>
                      <a:pt x="62" y="0"/>
                    </a:lnTo>
                  </a:path>
                </a:pathLst>
              </a:custGeom>
              <a:solidFill>
                <a:srgbClr val="FC0128"/>
              </a:solidFill>
              <a:ln w="12700" cap="rnd">
                <a:noFill/>
                <a:round/>
                <a:headEnd/>
                <a:tailEnd/>
              </a:ln>
            </p:spPr>
            <p:txBody>
              <a:bodyPr/>
              <a:lstStyle/>
              <a:p>
                <a:endParaRPr lang="en-US" sz="2400">
                  <a:latin typeface="Times New Roman" pitchFamily="18" charset="0"/>
                </a:endParaRPr>
              </a:p>
            </p:txBody>
          </p:sp>
          <p:sp>
            <p:nvSpPr>
              <p:cNvPr id="28796" name="Rectangle 124"/>
              <p:cNvSpPr>
                <a:spLocks noChangeArrowheads="1"/>
              </p:cNvSpPr>
              <p:nvPr/>
            </p:nvSpPr>
            <p:spPr bwMode="auto">
              <a:xfrm>
                <a:off x="3097" y="3605"/>
                <a:ext cx="106"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97" name="Rectangle 125"/>
              <p:cNvSpPr>
                <a:spLocks noChangeArrowheads="1"/>
              </p:cNvSpPr>
              <p:nvPr/>
            </p:nvSpPr>
            <p:spPr bwMode="auto">
              <a:xfrm>
                <a:off x="3104" y="3686"/>
                <a:ext cx="82" cy="16"/>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sp>
            <p:nvSpPr>
              <p:cNvPr id="28798" name="Rectangle 126"/>
              <p:cNvSpPr>
                <a:spLocks noChangeArrowheads="1"/>
              </p:cNvSpPr>
              <p:nvPr/>
            </p:nvSpPr>
            <p:spPr bwMode="auto">
              <a:xfrm>
                <a:off x="2921" y="3686"/>
                <a:ext cx="103" cy="11"/>
              </a:xfrm>
              <a:prstGeom prst="rect">
                <a:avLst/>
              </a:prstGeom>
              <a:solidFill>
                <a:srgbClr val="FC0128"/>
              </a:solidFill>
              <a:ln w="12700">
                <a:noFill/>
                <a:miter lim="800000"/>
                <a:headEnd/>
                <a:tailEnd/>
              </a:ln>
            </p:spPr>
            <p:txBody>
              <a:bodyPr wrap="none" anchor="ctr"/>
              <a:lstStyle/>
              <a:p>
                <a:endParaRPr lang="en-US" sz="2400">
                  <a:latin typeface="Times New Roman" pitchFamily="18" charset="0"/>
                </a:endParaRPr>
              </a:p>
            </p:txBody>
          </p:sp>
          <p:grpSp>
            <p:nvGrpSpPr>
              <p:cNvPr id="28676" name="Group 127"/>
              <p:cNvGrpSpPr>
                <a:grpSpLocks/>
              </p:cNvGrpSpPr>
              <p:nvPr/>
            </p:nvGrpSpPr>
            <p:grpSpPr bwMode="auto">
              <a:xfrm>
                <a:off x="2919" y="3433"/>
                <a:ext cx="194" cy="364"/>
                <a:chOff x="2919" y="3433"/>
                <a:chExt cx="194" cy="364"/>
              </a:xfrm>
            </p:grpSpPr>
            <p:sp>
              <p:nvSpPr>
                <p:cNvPr id="28800" name="Oval 128"/>
                <p:cNvSpPr>
                  <a:spLocks noChangeArrowheads="1"/>
                </p:cNvSpPr>
                <p:nvPr/>
              </p:nvSpPr>
              <p:spPr bwMode="auto">
                <a:xfrm>
                  <a:off x="2995" y="3433"/>
                  <a:ext cx="48" cy="48"/>
                </a:xfrm>
                <a:prstGeom prst="ellipse">
                  <a:avLst/>
                </a:prstGeom>
                <a:solidFill>
                  <a:srgbClr val="FC0128"/>
                </a:solidFill>
                <a:ln w="12700">
                  <a:solidFill>
                    <a:srgbClr val="000000"/>
                  </a:solidFill>
                  <a:round/>
                  <a:headEnd/>
                  <a:tailEnd/>
                </a:ln>
              </p:spPr>
              <p:txBody>
                <a:bodyPr wrap="none" anchor="ctr"/>
                <a:lstStyle/>
                <a:p>
                  <a:endParaRPr lang="en-US" sz="2400">
                    <a:latin typeface="Times New Roman" pitchFamily="18" charset="0"/>
                  </a:endParaRPr>
                </a:p>
              </p:txBody>
            </p:sp>
            <p:sp>
              <p:nvSpPr>
                <p:cNvPr id="28801" name="Freeform 129"/>
                <p:cNvSpPr>
                  <a:spLocks/>
                </p:cNvSpPr>
                <p:nvPr/>
              </p:nvSpPr>
              <p:spPr bwMode="auto">
                <a:xfrm>
                  <a:off x="2919" y="3501"/>
                  <a:ext cx="194" cy="296"/>
                </a:xfrm>
                <a:custGeom>
                  <a:avLst/>
                  <a:gdLst>
                    <a:gd name="T0" fmla="*/ 2 w 194"/>
                    <a:gd name="T1" fmla="*/ 137 h 296"/>
                    <a:gd name="T2" fmla="*/ 1 w 194"/>
                    <a:gd name="T3" fmla="*/ 140 h 296"/>
                    <a:gd name="T4" fmla="*/ 0 w 194"/>
                    <a:gd name="T5" fmla="*/ 145 h 296"/>
                    <a:gd name="T6" fmla="*/ 0 w 194"/>
                    <a:gd name="T7" fmla="*/ 150 h 296"/>
                    <a:gd name="T8" fmla="*/ 2 w 194"/>
                    <a:gd name="T9" fmla="*/ 155 h 296"/>
                    <a:gd name="T10" fmla="*/ 4 w 194"/>
                    <a:gd name="T11" fmla="*/ 159 h 296"/>
                    <a:gd name="T12" fmla="*/ 8 w 194"/>
                    <a:gd name="T13" fmla="*/ 163 h 296"/>
                    <a:gd name="T14" fmla="*/ 12 w 194"/>
                    <a:gd name="T15" fmla="*/ 165 h 296"/>
                    <a:gd name="T16" fmla="*/ 16 w 194"/>
                    <a:gd name="T17" fmla="*/ 166 h 296"/>
                    <a:gd name="T18" fmla="*/ 21 w 194"/>
                    <a:gd name="T19" fmla="*/ 166 h 296"/>
                    <a:gd name="T20" fmla="*/ 126 w 194"/>
                    <a:gd name="T21" fmla="*/ 295 h 296"/>
                    <a:gd name="T22" fmla="*/ 159 w 194"/>
                    <a:gd name="T23" fmla="*/ 142 h 296"/>
                    <a:gd name="T24" fmla="*/ 159 w 194"/>
                    <a:gd name="T25" fmla="*/ 138 h 296"/>
                    <a:gd name="T26" fmla="*/ 157 w 194"/>
                    <a:gd name="T27" fmla="*/ 136 h 296"/>
                    <a:gd name="T28" fmla="*/ 154 w 194"/>
                    <a:gd name="T29" fmla="*/ 133 h 296"/>
                    <a:gd name="T30" fmla="*/ 152 w 194"/>
                    <a:gd name="T31" fmla="*/ 131 h 296"/>
                    <a:gd name="T32" fmla="*/ 148 w 194"/>
                    <a:gd name="T33" fmla="*/ 130 h 296"/>
                    <a:gd name="T34" fmla="*/ 144 w 194"/>
                    <a:gd name="T35" fmla="*/ 129 h 296"/>
                    <a:gd name="T36" fmla="*/ 140 w 194"/>
                    <a:gd name="T37" fmla="*/ 129 h 296"/>
                    <a:gd name="T38" fmla="*/ 137 w 194"/>
                    <a:gd name="T39" fmla="*/ 129 h 296"/>
                    <a:gd name="T40" fmla="*/ 93 w 194"/>
                    <a:gd name="T41" fmla="*/ 75 h 296"/>
                    <a:gd name="T42" fmla="*/ 179 w 194"/>
                    <a:gd name="T43" fmla="*/ 93 h 296"/>
                    <a:gd name="T44" fmla="*/ 183 w 194"/>
                    <a:gd name="T45" fmla="*/ 92 h 296"/>
                    <a:gd name="T46" fmla="*/ 185 w 194"/>
                    <a:gd name="T47" fmla="*/ 91 h 296"/>
                    <a:gd name="T48" fmla="*/ 189 w 194"/>
                    <a:gd name="T49" fmla="*/ 89 h 296"/>
                    <a:gd name="T50" fmla="*/ 191 w 194"/>
                    <a:gd name="T51" fmla="*/ 86 h 296"/>
                    <a:gd name="T52" fmla="*/ 192 w 194"/>
                    <a:gd name="T53" fmla="*/ 83 h 296"/>
                    <a:gd name="T54" fmla="*/ 193 w 194"/>
                    <a:gd name="T55" fmla="*/ 78 h 296"/>
                    <a:gd name="T56" fmla="*/ 192 w 194"/>
                    <a:gd name="T57" fmla="*/ 74 h 296"/>
                    <a:gd name="T58" fmla="*/ 190 w 194"/>
                    <a:gd name="T59" fmla="*/ 70 h 296"/>
                    <a:gd name="T60" fmla="*/ 188 w 194"/>
                    <a:gd name="T61" fmla="*/ 68 h 296"/>
                    <a:gd name="T62" fmla="*/ 184 w 194"/>
                    <a:gd name="T63" fmla="*/ 65 h 296"/>
                    <a:gd name="T64" fmla="*/ 181 w 194"/>
                    <a:gd name="T65" fmla="*/ 64 h 296"/>
                    <a:gd name="T66" fmla="*/ 122 w 194"/>
                    <a:gd name="T67" fmla="*/ 64 h 296"/>
                    <a:gd name="T68" fmla="*/ 112 w 194"/>
                    <a:gd name="T69" fmla="*/ 42 h 296"/>
                    <a:gd name="T70" fmla="*/ 113 w 194"/>
                    <a:gd name="T71" fmla="*/ 37 h 296"/>
                    <a:gd name="T72" fmla="*/ 114 w 194"/>
                    <a:gd name="T73" fmla="*/ 30 h 296"/>
                    <a:gd name="T74" fmla="*/ 114 w 194"/>
                    <a:gd name="T75" fmla="*/ 24 h 296"/>
                    <a:gd name="T76" fmla="*/ 112 w 194"/>
                    <a:gd name="T77" fmla="*/ 19 h 296"/>
                    <a:gd name="T78" fmla="*/ 110 w 194"/>
                    <a:gd name="T79" fmla="*/ 15 h 296"/>
                    <a:gd name="T80" fmla="*/ 107 w 194"/>
                    <a:gd name="T81" fmla="*/ 10 h 296"/>
                    <a:gd name="T82" fmla="*/ 103 w 194"/>
                    <a:gd name="T83" fmla="*/ 7 h 296"/>
                    <a:gd name="T84" fmla="*/ 98 w 194"/>
                    <a:gd name="T85" fmla="*/ 3 h 296"/>
                    <a:gd name="T86" fmla="*/ 93 w 194"/>
                    <a:gd name="T87" fmla="*/ 1 h 296"/>
                    <a:gd name="T88" fmla="*/ 87 w 194"/>
                    <a:gd name="T89" fmla="*/ 0 h 296"/>
                    <a:gd name="T90" fmla="*/ 81 w 194"/>
                    <a:gd name="T91" fmla="*/ 0 h 296"/>
                    <a:gd name="T92" fmla="*/ 75 w 194"/>
                    <a:gd name="T93" fmla="*/ 1 h 296"/>
                    <a:gd name="T94" fmla="*/ 69 w 194"/>
                    <a:gd name="T95" fmla="*/ 3 h 296"/>
                    <a:gd name="T96" fmla="*/ 63 w 194"/>
                    <a:gd name="T97" fmla="*/ 6 h 296"/>
                    <a:gd name="T98" fmla="*/ 59 w 194"/>
                    <a:gd name="T99" fmla="*/ 11 h 296"/>
                    <a:gd name="T100" fmla="*/ 55 w 194"/>
                    <a:gd name="T101" fmla="*/ 17 h 296"/>
                    <a:gd name="T102" fmla="*/ 53 w 194"/>
                    <a:gd name="T103" fmla="*/ 23 h 29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4"/>
                    <a:gd name="T157" fmla="*/ 0 h 296"/>
                    <a:gd name="T158" fmla="*/ 194 w 194"/>
                    <a:gd name="T159" fmla="*/ 296 h 29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4" h="296">
                      <a:moveTo>
                        <a:pt x="53" y="23"/>
                      </a:moveTo>
                      <a:lnTo>
                        <a:pt x="2" y="137"/>
                      </a:lnTo>
                      <a:lnTo>
                        <a:pt x="1" y="138"/>
                      </a:lnTo>
                      <a:lnTo>
                        <a:pt x="1" y="140"/>
                      </a:lnTo>
                      <a:lnTo>
                        <a:pt x="0" y="142"/>
                      </a:lnTo>
                      <a:lnTo>
                        <a:pt x="0" y="145"/>
                      </a:lnTo>
                      <a:lnTo>
                        <a:pt x="0" y="147"/>
                      </a:lnTo>
                      <a:lnTo>
                        <a:pt x="0" y="150"/>
                      </a:lnTo>
                      <a:lnTo>
                        <a:pt x="1" y="152"/>
                      </a:lnTo>
                      <a:lnTo>
                        <a:pt x="2" y="155"/>
                      </a:lnTo>
                      <a:lnTo>
                        <a:pt x="3" y="157"/>
                      </a:lnTo>
                      <a:lnTo>
                        <a:pt x="4" y="159"/>
                      </a:lnTo>
                      <a:lnTo>
                        <a:pt x="6" y="161"/>
                      </a:lnTo>
                      <a:lnTo>
                        <a:pt x="8" y="163"/>
                      </a:lnTo>
                      <a:lnTo>
                        <a:pt x="10" y="164"/>
                      </a:lnTo>
                      <a:lnTo>
                        <a:pt x="12" y="165"/>
                      </a:lnTo>
                      <a:lnTo>
                        <a:pt x="14" y="165"/>
                      </a:lnTo>
                      <a:lnTo>
                        <a:pt x="16" y="166"/>
                      </a:lnTo>
                      <a:lnTo>
                        <a:pt x="18" y="166"/>
                      </a:lnTo>
                      <a:lnTo>
                        <a:pt x="21" y="166"/>
                      </a:lnTo>
                      <a:lnTo>
                        <a:pt x="126" y="166"/>
                      </a:lnTo>
                      <a:lnTo>
                        <a:pt x="126" y="295"/>
                      </a:lnTo>
                      <a:lnTo>
                        <a:pt x="159" y="295"/>
                      </a:lnTo>
                      <a:lnTo>
                        <a:pt x="159" y="142"/>
                      </a:lnTo>
                      <a:lnTo>
                        <a:pt x="159" y="140"/>
                      </a:lnTo>
                      <a:lnTo>
                        <a:pt x="159" y="138"/>
                      </a:lnTo>
                      <a:lnTo>
                        <a:pt x="158" y="137"/>
                      </a:lnTo>
                      <a:lnTo>
                        <a:pt x="157" y="136"/>
                      </a:lnTo>
                      <a:lnTo>
                        <a:pt x="156" y="135"/>
                      </a:lnTo>
                      <a:lnTo>
                        <a:pt x="154" y="133"/>
                      </a:lnTo>
                      <a:lnTo>
                        <a:pt x="153" y="132"/>
                      </a:lnTo>
                      <a:lnTo>
                        <a:pt x="152" y="131"/>
                      </a:lnTo>
                      <a:lnTo>
                        <a:pt x="150" y="131"/>
                      </a:lnTo>
                      <a:lnTo>
                        <a:pt x="148" y="130"/>
                      </a:lnTo>
                      <a:lnTo>
                        <a:pt x="146" y="130"/>
                      </a:lnTo>
                      <a:lnTo>
                        <a:pt x="144" y="129"/>
                      </a:lnTo>
                      <a:lnTo>
                        <a:pt x="142" y="129"/>
                      </a:lnTo>
                      <a:lnTo>
                        <a:pt x="140" y="129"/>
                      </a:lnTo>
                      <a:lnTo>
                        <a:pt x="139" y="129"/>
                      </a:lnTo>
                      <a:lnTo>
                        <a:pt x="137" y="129"/>
                      </a:lnTo>
                      <a:lnTo>
                        <a:pt x="76" y="125"/>
                      </a:lnTo>
                      <a:lnTo>
                        <a:pt x="93" y="75"/>
                      </a:lnTo>
                      <a:lnTo>
                        <a:pt x="105" y="93"/>
                      </a:lnTo>
                      <a:lnTo>
                        <a:pt x="179" y="93"/>
                      </a:lnTo>
                      <a:lnTo>
                        <a:pt x="181" y="92"/>
                      </a:lnTo>
                      <a:lnTo>
                        <a:pt x="183" y="92"/>
                      </a:lnTo>
                      <a:lnTo>
                        <a:pt x="184" y="91"/>
                      </a:lnTo>
                      <a:lnTo>
                        <a:pt x="185" y="91"/>
                      </a:lnTo>
                      <a:lnTo>
                        <a:pt x="187" y="90"/>
                      </a:lnTo>
                      <a:lnTo>
                        <a:pt x="189" y="89"/>
                      </a:lnTo>
                      <a:lnTo>
                        <a:pt x="190" y="87"/>
                      </a:lnTo>
                      <a:lnTo>
                        <a:pt x="191" y="86"/>
                      </a:lnTo>
                      <a:lnTo>
                        <a:pt x="192" y="84"/>
                      </a:lnTo>
                      <a:lnTo>
                        <a:pt x="192" y="83"/>
                      </a:lnTo>
                      <a:lnTo>
                        <a:pt x="193" y="81"/>
                      </a:lnTo>
                      <a:lnTo>
                        <a:pt x="193" y="78"/>
                      </a:lnTo>
                      <a:lnTo>
                        <a:pt x="193" y="76"/>
                      </a:lnTo>
                      <a:lnTo>
                        <a:pt x="192" y="74"/>
                      </a:lnTo>
                      <a:lnTo>
                        <a:pt x="191" y="72"/>
                      </a:lnTo>
                      <a:lnTo>
                        <a:pt x="190" y="70"/>
                      </a:lnTo>
                      <a:lnTo>
                        <a:pt x="189" y="69"/>
                      </a:lnTo>
                      <a:lnTo>
                        <a:pt x="188" y="68"/>
                      </a:lnTo>
                      <a:lnTo>
                        <a:pt x="186" y="66"/>
                      </a:lnTo>
                      <a:lnTo>
                        <a:pt x="184" y="65"/>
                      </a:lnTo>
                      <a:lnTo>
                        <a:pt x="184" y="64"/>
                      </a:lnTo>
                      <a:lnTo>
                        <a:pt x="181" y="64"/>
                      </a:lnTo>
                      <a:lnTo>
                        <a:pt x="179" y="64"/>
                      </a:lnTo>
                      <a:lnTo>
                        <a:pt x="122" y="64"/>
                      </a:lnTo>
                      <a:lnTo>
                        <a:pt x="110" y="44"/>
                      </a:lnTo>
                      <a:lnTo>
                        <a:pt x="112" y="42"/>
                      </a:lnTo>
                      <a:lnTo>
                        <a:pt x="113" y="39"/>
                      </a:lnTo>
                      <a:lnTo>
                        <a:pt x="113" y="37"/>
                      </a:lnTo>
                      <a:lnTo>
                        <a:pt x="114" y="34"/>
                      </a:lnTo>
                      <a:lnTo>
                        <a:pt x="114" y="30"/>
                      </a:lnTo>
                      <a:lnTo>
                        <a:pt x="114" y="28"/>
                      </a:lnTo>
                      <a:lnTo>
                        <a:pt x="114" y="24"/>
                      </a:lnTo>
                      <a:lnTo>
                        <a:pt x="113" y="22"/>
                      </a:lnTo>
                      <a:lnTo>
                        <a:pt x="112" y="19"/>
                      </a:lnTo>
                      <a:lnTo>
                        <a:pt x="111" y="17"/>
                      </a:lnTo>
                      <a:lnTo>
                        <a:pt x="110" y="15"/>
                      </a:lnTo>
                      <a:lnTo>
                        <a:pt x="109" y="13"/>
                      </a:lnTo>
                      <a:lnTo>
                        <a:pt x="107" y="10"/>
                      </a:lnTo>
                      <a:lnTo>
                        <a:pt x="105" y="9"/>
                      </a:lnTo>
                      <a:lnTo>
                        <a:pt x="103" y="7"/>
                      </a:lnTo>
                      <a:lnTo>
                        <a:pt x="101" y="5"/>
                      </a:lnTo>
                      <a:lnTo>
                        <a:pt x="98" y="3"/>
                      </a:lnTo>
                      <a:lnTo>
                        <a:pt x="96" y="3"/>
                      </a:lnTo>
                      <a:lnTo>
                        <a:pt x="93" y="1"/>
                      </a:lnTo>
                      <a:lnTo>
                        <a:pt x="90" y="1"/>
                      </a:lnTo>
                      <a:lnTo>
                        <a:pt x="87" y="0"/>
                      </a:lnTo>
                      <a:lnTo>
                        <a:pt x="84" y="0"/>
                      </a:lnTo>
                      <a:lnTo>
                        <a:pt x="81" y="0"/>
                      </a:lnTo>
                      <a:lnTo>
                        <a:pt x="78" y="0"/>
                      </a:lnTo>
                      <a:lnTo>
                        <a:pt x="75" y="1"/>
                      </a:lnTo>
                      <a:lnTo>
                        <a:pt x="72" y="2"/>
                      </a:lnTo>
                      <a:lnTo>
                        <a:pt x="69" y="3"/>
                      </a:lnTo>
                      <a:lnTo>
                        <a:pt x="66" y="4"/>
                      </a:lnTo>
                      <a:lnTo>
                        <a:pt x="63" y="6"/>
                      </a:lnTo>
                      <a:lnTo>
                        <a:pt x="61" y="9"/>
                      </a:lnTo>
                      <a:lnTo>
                        <a:pt x="59" y="11"/>
                      </a:lnTo>
                      <a:lnTo>
                        <a:pt x="57" y="13"/>
                      </a:lnTo>
                      <a:lnTo>
                        <a:pt x="55" y="17"/>
                      </a:lnTo>
                      <a:lnTo>
                        <a:pt x="53" y="19"/>
                      </a:lnTo>
                      <a:lnTo>
                        <a:pt x="53" y="23"/>
                      </a:lnTo>
                    </a:path>
                  </a:pathLst>
                </a:custGeom>
                <a:solidFill>
                  <a:srgbClr val="FC0128"/>
                </a:solidFill>
                <a:ln w="127000" cap="rnd">
                  <a:noFill/>
                  <a:round/>
                  <a:headEnd/>
                  <a:tailEnd/>
                </a:ln>
              </p:spPr>
              <p:txBody>
                <a:bodyPr/>
                <a:lstStyle/>
                <a:p>
                  <a:endParaRPr lang="en-US" sz="2400">
                    <a:latin typeface="Times New Roman" pitchFamily="18" charset="0"/>
                  </a:endParaRPr>
                </a:p>
              </p:txBody>
            </p:sp>
          </p:grpSp>
        </p:grpSp>
      </p:grpSp>
      <p:sp>
        <p:nvSpPr>
          <p:cNvPr id="28802" name="AutoShape 130"/>
          <p:cNvSpPr>
            <a:spLocks noChangeArrowheads="1"/>
          </p:cNvSpPr>
          <p:nvPr/>
        </p:nvSpPr>
        <p:spPr bwMode="auto">
          <a:xfrm>
            <a:off x="1676400" y="3886200"/>
            <a:ext cx="533400" cy="304800"/>
          </a:xfrm>
          <a:prstGeom prst="curvedUpArrow">
            <a:avLst>
              <a:gd name="adj1" fmla="val 35000"/>
              <a:gd name="adj2" fmla="val 70000"/>
              <a:gd name="adj3" fmla="val 33333"/>
            </a:avLst>
          </a:prstGeom>
          <a:solidFill>
            <a:schemeClr val="accent1"/>
          </a:solidFill>
          <a:ln w="9525">
            <a:solidFill>
              <a:schemeClr val="tx1"/>
            </a:solidFill>
            <a:miter lim="800000"/>
            <a:headEnd/>
            <a:tailEnd/>
          </a:ln>
        </p:spPr>
        <p:txBody>
          <a:bodyPr wrap="none" anchor="ctr"/>
          <a:lstStyle/>
          <a:p>
            <a:endParaRPr lang="en-US" sz="2400">
              <a:latin typeface="Times New Roman" pitchFamily="18" charset="0"/>
            </a:endParaRPr>
          </a:p>
        </p:txBody>
      </p:sp>
      <p:sp>
        <p:nvSpPr>
          <p:cNvPr id="28803" name="AutoShape 131"/>
          <p:cNvSpPr>
            <a:spLocks noChangeArrowheads="1"/>
          </p:cNvSpPr>
          <p:nvPr/>
        </p:nvSpPr>
        <p:spPr bwMode="auto">
          <a:xfrm>
            <a:off x="1447800" y="4876800"/>
            <a:ext cx="1295400" cy="914400"/>
          </a:xfrm>
          <a:prstGeom prst="wedgeRoundRectCallout">
            <a:avLst>
              <a:gd name="adj1" fmla="val -13602"/>
              <a:gd name="adj2" fmla="val -117014"/>
              <a:gd name="adj3" fmla="val 16667"/>
            </a:avLst>
          </a:prstGeom>
          <a:solidFill>
            <a:schemeClr val="accent1"/>
          </a:solidFill>
          <a:ln w="9525">
            <a:solidFill>
              <a:schemeClr val="tx1"/>
            </a:solidFill>
            <a:miter lim="800000"/>
            <a:headEnd/>
            <a:tailEnd/>
          </a:ln>
        </p:spPr>
        <p:txBody>
          <a:bodyPr/>
          <a:lstStyle/>
          <a:p>
            <a:pPr algn="ctr"/>
            <a:r>
              <a:rPr lang="en-US" sz="1400">
                <a:latin typeface="Times New Roman" pitchFamily="18" charset="0"/>
              </a:rPr>
              <a:t>The washer waits for the dryer for 10 minutes</a:t>
            </a:r>
          </a:p>
        </p:txBody>
      </p:sp>
      <p:sp>
        <p:nvSpPr>
          <p:cNvPr id="32" name="Footer Placeholder 31">
            <a:extLst>
              <a:ext uri="{FF2B5EF4-FFF2-40B4-BE49-F238E27FC236}">
                <a16:creationId xmlns:a16="http://schemas.microsoft.com/office/drawing/2014/main" xmlns="" id="{2F6FB627-24A2-3E4A-B9A0-B78E44F05B2A}"/>
              </a:ext>
            </a:extLst>
          </p:cNvPr>
          <p:cNvSpPr>
            <a:spLocks noGrp="1"/>
          </p:cNvSpPr>
          <p:nvPr>
            <p:ph type="ftr" sz="quarter" idx="11"/>
          </p:nvPr>
        </p:nvSpPr>
        <p:spPr/>
        <p:txBody>
          <a:bodyPr/>
          <a:lstStyle/>
          <a:p>
            <a:r>
              <a:rPr lang="en-IN"/>
              <a:t>COA (15B11CI313)</a:t>
            </a:r>
          </a:p>
        </p:txBody>
      </p:sp>
      <p:sp>
        <p:nvSpPr>
          <p:cNvPr id="33" name="Slide Number Placeholder 32">
            <a:extLst>
              <a:ext uri="{FF2B5EF4-FFF2-40B4-BE49-F238E27FC236}">
                <a16:creationId xmlns:a16="http://schemas.microsoft.com/office/drawing/2014/main" xmlns="" id="{D3BBED07-A3BB-3A4F-A8F4-A14A9BB35FBF}"/>
              </a:ext>
            </a:extLst>
          </p:cNvPr>
          <p:cNvSpPr>
            <a:spLocks noGrp="1"/>
          </p:cNvSpPr>
          <p:nvPr>
            <p:ph type="sldNum" sz="quarter" idx="12"/>
          </p:nvPr>
        </p:nvSpPr>
        <p:spPr/>
        <p:txBody>
          <a:bodyPr/>
          <a:lstStyle/>
          <a:p>
            <a:fld id="{BFA1677A-9B87-4FD9-88DF-88AEA80B984D}" type="slidenum">
              <a:rPr lang="en-IN" smtClean="0"/>
              <a:pPr/>
              <a:t>6</a:t>
            </a:fld>
            <a:endParaRPr lang="en-IN"/>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533400" y="2438400"/>
          <a:ext cx="6858000" cy="3519488"/>
        </p:xfrm>
        <a:graphic>
          <a:graphicData uri="http://schemas.openxmlformats.org/presentationml/2006/ole">
            <p:oleObj spid="_x0000_s1027" name="Bitmap Image" r:id="rId4" imgW="3619048" imgH="1857143" progId="PBrush">
              <p:embed/>
            </p:oleObj>
          </a:graphicData>
        </a:graphic>
      </p:graphicFrame>
      <p:sp>
        <p:nvSpPr>
          <p:cNvPr id="31747" name="Text Box 3"/>
          <p:cNvSpPr txBox="1">
            <a:spLocks noChangeArrowheads="1"/>
          </p:cNvSpPr>
          <p:nvPr/>
        </p:nvSpPr>
        <p:spPr bwMode="auto">
          <a:xfrm>
            <a:off x="0" y="76200"/>
            <a:ext cx="9144000" cy="646331"/>
          </a:xfrm>
          <a:prstGeom prst="rect">
            <a:avLst/>
          </a:prstGeom>
          <a:noFill/>
          <a:ln w="9525">
            <a:noFill/>
            <a:miter lim="800000"/>
            <a:headEnd/>
            <a:tailEnd/>
          </a:ln>
        </p:spPr>
        <p:txBody>
          <a:bodyPr wrap="square">
            <a:spAutoFit/>
          </a:bodyPr>
          <a:lstStyle/>
          <a:p>
            <a:pPr algn="ctr">
              <a:spcBef>
                <a:spcPct val="50000"/>
              </a:spcBef>
            </a:pPr>
            <a:r>
              <a:rPr lang="en-US" sz="3600" dirty="0">
                <a:latin typeface="Times New Roman" pitchFamily="18" charset="0"/>
              </a:rPr>
              <a:t>Instruction pipeline versus sequential processing</a:t>
            </a:r>
          </a:p>
        </p:txBody>
      </p:sp>
      <p:sp>
        <p:nvSpPr>
          <p:cNvPr id="31748" name="Rectangle 4"/>
          <p:cNvSpPr>
            <a:spLocks noChangeArrowheads="1"/>
          </p:cNvSpPr>
          <p:nvPr/>
        </p:nvSpPr>
        <p:spPr bwMode="auto">
          <a:xfrm>
            <a:off x="6172200" y="2514600"/>
            <a:ext cx="2797175" cy="457200"/>
          </a:xfrm>
          <a:prstGeom prst="rect">
            <a:avLst/>
          </a:prstGeom>
          <a:noFill/>
          <a:ln w="9525">
            <a:noFill/>
            <a:miter lim="800000"/>
            <a:headEnd/>
            <a:tailEnd/>
          </a:ln>
        </p:spPr>
        <p:txBody>
          <a:bodyPr wrap="none">
            <a:spAutoFit/>
          </a:bodyPr>
          <a:lstStyle/>
          <a:p>
            <a:pPr>
              <a:spcBef>
                <a:spcPct val="50000"/>
              </a:spcBef>
            </a:pPr>
            <a:r>
              <a:rPr lang="en-US" sz="2400">
                <a:latin typeface="Times New Roman" pitchFamily="18" charset="0"/>
              </a:rPr>
              <a:t>sequential processing</a:t>
            </a:r>
          </a:p>
        </p:txBody>
      </p:sp>
      <p:sp>
        <p:nvSpPr>
          <p:cNvPr id="31749" name="Rectangle 5"/>
          <p:cNvSpPr>
            <a:spLocks noChangeArrowheads="1"/>
          </p:cNvSpPr>
          <p:nvPr/>
        </p:nvSpPr>
        <p:spPr bwMode="auto">
          <a:xfrm>
            <a:off x="685800" y="5943600"/>
            <a:ext cx="2559050" cy="457200"/>
          </a:xfrm>
          <a:prstGeom prst="rect">
            <a:avLst/>
          </a:prstGeom>
          <a:noFill/>
          <a:ln w="9525">
            <a:noFill/>
            <a:miter lim="800000"/>
            <a:headEnd/>
            <a:tailEnd/>
          </a:ln>
        </p:spPr>
        <p:txBody>
          <a:bodyPr wrap="none">
            <a:spAutoFit/>
          </a:bodyPr>
          <a:lstStyle/>
          <a:p>
            <a:r>
              <a:rPr lang="en-US" sz="2400">
                <a:latin typeface="Times New Roman" pitchFamily="18" charset="0"/>
              </a:rPr>
              <a:t>Instruction pipeline</a:t>
            </a:r>
          </a:p>
        </p:txBody>
      </p:sp>
      <p:sp>
        <p:nvSpPr>
          <p:cNvPr id="2" name="Footer Placeholder 1">
            <a:extLst>
              <a:ext uri="{FF2B5EF4-FFF2-40B4-BE49-F238E27FC236}">
                <a16:creationId xmlns:a16="http://schemas.microsoft.com/office/drawing/2014/main" xmlns="" id="{E6ED96D1-68F8-2C4D-94BA-8A8E17BCFE92}"/>
              </a:ext>
            </a:extLst>
          </p:cNvPr>
          <p:cNvSpPr>
            <a:spLocks noGrp="1"/>
          </p:cNvSpPr>
          <p:nvPr>
            <p:ph type="ftr" sz="quarter" idx="11"/>
          </p:nvPr>
        </p:nvSpPr>
        <p:spPr/>
        <p:txBody>
          <a:bodyPr/>
          <a:lstStyle/>
          <a:p>
            <a:r>
              <a:rPr lang="en-IN"/>
              <a:t>COA (15B11CI313)</a:t>
            </a:r>
          </a:p>
        </p:txBody>
      </p:sp>
      <p:sp>
        <p:nvSpPr>
          <p:cNvPr id="3" name="Slide Number Placeholder 2">
            <a:extLst>
              <a:ext uri="{FF2B5EF4-FFF2-40B4-BE49-F238E27FC236}">
                <a16:creationId xmlns:a16="http://schemas.microsoft.com/office/drawing/2014/main" xmlns="" id="{6835ED43-0F7A-DE42-B7D6-B613E2ECDAD2}"/>
              </a:ext>
            </a:extLst>
          </p:cNvPr>
          <p:cNvSpPr>
            <a:spLocks noGrp="1"/>
          </p:cNvSpPr>
          <p:nvPr>
            <p:ph type="sldNum" sz="quarter" idx="12"/>
          </p:nvPr>
        </p:nvSpPr>
        <p:spPr/>
        <p:txBody>
          <a:bodyPr/>
          <a:lstStyle/>
          <a:p>
            <a:fld id="{BFA1677A-9B87-4FD9-88DF-88AEA80B984D}"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228600" y="1600200"/>
          <a:ext cx="6019800" cy="3795713"/>
        </p:xfrm>
        <a:graphic>
          <a:graphicData uri="http://schemas.openxmlformats.org/presentationml/2006/ole">
            <p:oleObj spid="_x0000_s2051" name="Bitmap Image" r:id="rId4" imgW="3067478" imgH="1933333" progId="PBrush">
              <p:embed/>
            </p:oleObj>
          </a:graphicData>
        </a:graphic>
      </p:graphicFrame>
      <p:sp>
        <p:nvSpPr>
          <p:cNvPr id="33795" name="Text Box 3"/>
          <p:cNvSpPr txBox="1">
            <a:spLocks noChangeArrowheads="1"/>
          </p:cNvSpPr>
          <p:nvPr/>
        </p:nvSpPr>
        <p:spPr bwMode="auto">
          <a:xfrm>
            <a:off x="0" y="76200"/>
            <a:ext cx="9144000" cy="641350"/>
          </a:xfrm>
          <a:prstGeom prst="rect">
            <a:avLst/>
          </a:prstGeom>
          <a:noFill/>
          <a:ln w="9525">
            <a:noFill/>
            <a:miter lim="800000"/>
            <a:headEnd/>
            <a:tailEnd/>
          </a:ln>
        </p:spPr>
        <p:txBody>
          <a:bodyPr wrap="square">
            <a:spAutoFit/>
          </a:bodyPr>
          <a:lstStyle/>
          <a:p>
            <a:pPr algn="ctr">
              <a:spcBef>
                <a:spcPct val="50000"/>
              </a:spcBef>
            </a:pPr>
            <a:r>
              <a:rPr lang="en-US" sz="3600" dirty="0">
                <a:latin typeface="Times New Roman" pitchFamily="18" charset="0"/>
              </a:rPr>
              <a:t>Instruction pipeline (Contd.)</a:t>
            </a:r>
          </a:p>
        </p:txBody>
      </p:sp>
      <p:sp>
        <p:nvSpPr>
          <p:cNvPr id="33796" name="Rectangle 4"/>
          <p:cNvSpPr>
            <a:spLocks noChangeArrowheads="1"/>
          </p:cNvSpPr>
          <p:nvPr/>
        </p:nvSpPr>
        <p:spPr bwMode="auto">
          <a:xfrm>
            <a:off x="6400800" y="1676400"/>
            <a:ext cx="2743200" cy="1754326"/>
          </a:xfrm>
          <a:prstGeom prst="rect">
            <a:avLst/>
          </a:prstGeom>
          <a:noFill/>
          <a:ln w="9525">
            <a:noFill/>
            <a:miter lim="800000"/>
            <a:headEnd/>
            <a:tailEnd/>
          </a:ln>
        </p:spPr>
        <p:txBody>
          <a:bodyPr wrap="square">
            <a:spAutoFit/>
          </a:bodyPr>
          <a:lstStyle/>
          <a:p>
            <a:pPr>
              <a:spcBef>
                <a:spcPct val="50000"/>
              </a:spcBef>
            </a:pPr>
            <a:r>
              <a:rPr lang="en-US" sz="2400" dirty="0">
                <a:latin typeface="Times New Roman" pitchFamily="18" charset="0"/>
              </a:rPr>
              <a:t>sequential processing is</a:t>
            </a:r>
          </a:p>
          <a:p>
            <a:pPr>
              <a:spcBef>
                <a:spcPct val="50000"/>
              </a:spcBef>
            </a:pPr>
            <a:r>
              <a:rPr lang="en-US" sz="2400" dirty="0">
                <a:latin typeface="Times New Roman" pitchFamily="18" charset="0"/>
              </a:rPr>
              <a:t>faster for few instructions</a:t>
            </a:r>
          </a:p>
        </p:txBody>
      </p:sp>
      <p:sp>
        <p:nvSpPr>
          <p:cNvPr id="2" name="Footer Placeholder 1">
            <a:extLst>
              <a:ext uri="{FF2B5EF4-FFF2-40B4-BE49-F238E27FC236}">
                <a16:creationId xmlns:a16="http://schemas.microsoft.com/office/drawing/2014/main" xmlns="" id="{B08F7892-2FA4-D540-9090-B7207D019C2C}"/>
              </a:ext>
            </a:extLst>
          </p:cNvPr>
          <p:cNvSpPr>
            <a:spLocks noGrp="1"/>
          </p:cNvSpPr>
          <p:nvPr>
            <p:ph type="ftr" sz="quarter" idx="11"/>
          </p:nvPr>
        </p:nvSpPr>
        <p:spPr/>
        <p:txBody>
          <a:bodyPr/>
          <a:lstStyle/>
          <a:p>
            <a:r>
              <a:rPr lang="en-IN"/>
              <a:t>COA (15B11CI313)</a:t>
            </a:r>
          </a:p>
        </p:txBody>
      </p:sp>
      <p:sp>
        <p:nvSpPr>
          <p:cNvPr id="3" name="Slide Number Placeholder 2">
            <a:extLst>
              <a:ext uri="{FF2B5EF4-FFF2-40B4-BE49-F238E27FC236}">
                <a16:creationId xmlns:a16="http://schemas.microsoft.com/office/drawing/2014/main" xmlns="" id="{6765DC2C-9B53-1D45-B798-9A19F74046CB}"/>
              </a:ext>
            </a:extLst>
          </p:cNvPr>
          <p:cNvSpPr>
            <a:spLocks noGrp="1"/>
          </p:cNvSpPr>
          <p:nvPr>
            <p:ph type="sldNum" sz="quarter" idx="12"/>
          </p:nvPr>
        </p:nvSpPr>
        <p:spPr/>
        <p:txBody>
          <a:bodyPr/>
          <a:lstStyle/>
          <a:p>
            <a:fld id="{BFA1677A-9B87-4FD9-88DF-88AEA80B984D}"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152400" y="838200"/>
            <a:ext cx="87630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7652" name="Rectangle 4"/>
          <p:cNvSpPr>
            <a:spLocks noChangeArrowheads="1"/>
          </p:cNvSpPr>
          <p:nvPr/>
        </p:nvSpPr>
        <p:spPr bwMode="auto">
          <a:xfrm>
            <a:off x="152400" y="1676400"/>
            <a:ext cx="8763000" cy="1569660"/>
          </a:xfrm>
          <a:prstGeom prst="rect">
            <a:avLst/>
          </a:prstGeom>
          <a:noFill/>
          <a:ln w="9525">
            <a:noFill/>
            <a:miter lim="800000"/>
            <a:headEnd/>
            <a:tailEnd/>
          </a:ln>
        </p:spPr>
        <p:txBody>
          <a:bodyPr wrap="square">
            <a:spAutoFit/>
          </a:bodyPr>
          <a:lstStyle/>
          <a:p>
            <a:pPr algn="just">
              <a:buFont typeface="Arial" pitchFamily="34" charset="0"/>
              <a:buChar char="•"/>
            </a:pPr>
            <a:r>
              <a:rPr lang="en-US" sz="2400" b="1" dirty="0">
                <a:latin typeface="Times New Roman" pitchFamily="18" charset="0"/>
              </a:rPr>
              <a:t>Throughput</a:t>
            </a:r>
            <a:r>
              <a:rPr lang="en-US" sz="2400" dirty="0">
                <a:latin typeface="Times New Roman" pitchFamily="18" charset="0"/>
              </a:rPr>
              <a:t> of the instruction pipeline is determined </a:t>
            </a:r>
            <a:r>
              <a:rPr lang="en-US" sz="2400" dirty="0">
                <a:solidFill>
                  <a:schemeClr val="accent2">
                    <a:lumMod val="75000"/>
                  </a:schemeClr>
                </a:solidFill>
                <a:latin typeface="Times New Roman" pitchFamily="18" charset="0"/>
              </a:rPr>
              <a:t>by how often an instruction exits the pipeline.</a:t>
            </a:r>
            <a:r>
              <a:rPr lang="en-US" sz="2400" dirty="0">
                <a:latin typeface="Times New Roman" pitchFamily="18" charset="0"/>
              </a:rPr>
              <a:t> Pipelining does not decrease the time for individual instruction execution. Instead, it increases instruction throughput.  </a:t>
            </a:r>
          </a:p>
        </p:txBody>
      </p:sp>
      <p:sp>
        <p:nvSpPr>
          <p:cNvPr id="27653" name="Rectangle 5"/>
          <p:cNvSpPr>
            <a:spLocks noChangeArrowheads="1"/>
          </p:cNvSpPr>
          <p:nvPr/>
        </p:nvSpPr>
        <p:spPr bwMode="auto">
          <a:xfrm>
            <a:off x="228600" y="3581400"/>
            <a:ext cx="8686800" cy="1200329"/>
          </a:xfrm>
          <a:prstGeom prst="rect">
            <a:avLst/>
          </a:prstGeom>
          <a:noFill/>
          <a:ln w="9525">
            <a:noFill/>
            <a:miter lim="800000"/>
            <a:headEnd/>
            <a:tailEnd/>
          </a:ln>
        </p:spPr>
        <p:txBody>
          <a:bodyPr wrap="square">
            <a:spAutoFit/>
          </a:bodyPr>
          <a:lstStyle/>
          <a:p>
            <a:r>
              <a:rPr lang="en-US" sz="2400" b="1" dirty="0">
                <a:latin typeface="Times New Roman" pitchFamily="18" charset="0"/>
              </a:rPr>
              <a:t>Machine cycle </a:t>
            </a:r>
            <a:r>
              <a:rPr lang="en-US" sz="2400" dirty="0">
                <a:latin typeface="Times New Roman" pitchFamily="18" charset="0"/>
              </a:rPr>
              <a:t>. The time required to move an instruction one step further in the pipeline. </a:t>
            </a:r>
            <a:r>
              <a:rPr lang="en-US" sz="2400" dirty="0">
                <a:solidFill>
                  <a:schemeClr val="accent2">
                    <a:lumMod val="75000"/>
                  </a:schemeClr>
                </a:solidFill>
                <a:latin typeface="Times New Roman" pitchFamily="18" charset="0"/>
              </a:rPr>
              <a:t>The </a:t>
            </a:r>
            <a:r>
              <a:rPr lang="en-US" sz="2400" b="1" dirty="0">
                <a:solidFill>
                  <a:schemeClr val="accent2">
                    <a:lumMod val="75000"/>
                  </a:schemeClr>
                </a:solidFill>
                <a:latin typeface="Times New Roman" pitchFamily="18" charset="0"/>
              </a:rPr>
              <a:t>length</a:t>
            </a:r>
            <a:r>
              <a:rPr lang="en-US" sz="2400" dirty="0">
                <a:solidFill>
                  <a:schemeClr val="accent2">
                    <a:lumMod val="75000"/>
                  </a:schemeClr>
                </a:solidFill>
                <a:latin typeface="Times New Roman" pitchFamily="18" charset="0"/>
              </a:rPr>
              <a:t> of the machine cycle is determined by the time required for the </a:t>
            </a:r>
            <a:r>
              <a:rPr lang="en-US" sz="2400" b="1" dirty="0">
                <a:solidFill>
                  <a:schemeClr val="accent2">
                    <a:lumMod val="75000"/>
                  </a:schemeClr>
                </a:solidFill>
                <a:latin typeface="Times New Roman" pitchFamily="18" charset="0"/>
              </a:rPr>
              <a:t>slowest pipe stage. </a:t>
            </a:r>
          </a:p>
        </p:txBody>
      </p:sp>
      <p:sp>
        <p:nvSpPr>
          <p:cNvPr id="27654" name="Rectangle 6"/>
          <p:cNvSpPr>
            <a:spLocks noGrp="1" noChangeArrowheads="1"/>
          </p:cNvSpPr>
          <p:nvPr>
            <p:ph type="title"/>
          </p:nvPr>
        </p:nvSpPr>
        <p:spPr>
          <a:xfrm>
            <a:off x="0" y="0"/>
            <a:ext cx="9144000" cy="1020762"/>
          </a:xfrm>
        </p:spPr>
        <p:txBody>
          <a:bodyPr>
            <a:normAutofit/>
          </a:bodyPr>
          <a:lstStyle/>
          <a:p>
            <a:r>
              <a:rPr lang="en-US" sz="4000" dirty="0">
                <a:latin typeface="Times New Roman" pitchFamily="18" charset="0"/>
                <a:cs typeface="Times New Roman" pitchFamily="18" charset="0"/>
              </a:rPr>
              <a:t>Performance of Pipelining system</a:t>
            </a:r>
          </a:p>
        </p:txBody>
      </p:sp>
      <p:sp>
        <p:nvSpPr>
          <p:cNvPr id="2" name="Footer Placeholder 1">
            <a:extLst>
              <a:ext uri="{FF2B5EF4-FFF2-40B4-BE49-F238E27FC236}">
                <a16:creationId xmlns:a16="http://schemas.microsoft.com/office/drawing/2014/main" xmlns="" id="{6D166A00-1AED-C340-9E27-F3498BEDBC1D}"/>
              </a:ext>
            </a:extLst>
          </p:cNvPr>
          <p:cNvSpPr>
            <a:spLocks noGrp="1"/>
          </p:cNvSpPr>
          <p:nvPr>
            <p:ph type="ftr" sz="quarter" idx="11"/>
          </p:nvPr>
        </p:nvSpPr>
        <p:spPr/>
        <p:txBody>
          <a:bodyPr/>
          <a:lstStyle/>
          <a:p>
            <a:r>
              <a:rPr lang="en-IN"/>
              <a:t>COA (15B11CI313)</a:t>
            </a:r>
          </a:p>
        </p:txBody>
      </p:sp>
      <p:sp>
        <p:nvSpPr>
          <p:cNvPr id="3" name="Slide Number Placeholder 2">
            <a:extLst>
              <a:ext uri="{FF2B5EF4-FFF2-40B4-BE49-F238E27FC236}">
                <a16:creationId xmlns:a16="http://schemas.microsoft.com/office/drawing/2014/main" xmlns="" id="{EE308C6E-1F4E-814D-81B2-A2D2F3290097}"/>
              </a:ext>
            </a:extLst>
          </p:cNvPr>
          <p:cNvSpPr>
            <a:spLocks noGrp="1"/>
          </p:cNvSpPr>
          <p:nvPr>
            <p:ph type="sldNum" sz="quarter" idx="12"/>
          </p:nvPr>
        </p:nvSpPr>
        <p:spPr/>
        <p:txBody>
          <a:bodyPr/>
          <a:lstStyle/>
          <a:p>
            <a:fld id="{BFA1677A-9B87-4FD9-88DF-88AEA80B984D}"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TotalTime>
  <Words>2056</Words>
  <Application>Microsoft Office PowerPoint</Application>
  <PresentationFormat>On-screen Show (4:3)</PresentationFormat>
  <Paragraphs>309</Paragraphs>
  <Slides>38</Slides>
  <Notes>5</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1" baseType="lpstr">
      <vt:lpstr>Office Theme</vt:lpstr>
      <vt:lpstr>Bitmap Image</vt:lpstr>
      <vt:lpstr>Equation</vt:lpstr>
      <vt:lpstr>Pipelining: Datapath and Hazards</vt:lpstr>
      <vt:lpstr>Introduction</vt:lpstr>
      <vt:lpstr>Pipelining: Laundry Example</vt:lpstr>
      <vt:lpstr>Sequential Laundry</vt:lpstr>
      <vt:lpstr>Efficiently scheduled laundry: Pipelined Laundry</vt:lpstr>
      <vt:lpstr>Pipelining Facts</vt:lpstr>
      <vt:lpstr>Slide 7</vt:lpstr>
      <vt:lpstr>Slide 8</vt:lpstr>
      <vt:lpstr>Performance of Pipelining system</vt:lpstr>
      <vt:lpstr>Performance Measurement</vt:lpstr>
      <vt:lpstr>Slide 11</vt:lpstr>
      <vt:lpstr>Time Taken by each MIPS Instruction: Sequential Vs Pipeline Execution</vt:lpstr>
      <vt:lpstr>Graphical Representation of ILP</vt:lpstr>
      <vt:lpstr>Single Cycle Non Pipeline Datapath</vt:lpstr>
      <vt:lpstr>Instruction Execution in Single Cycle Datapath Assuming Pipelining</vt:lpstr>
      <vt:lpstr>Pipeline Version of Single Cycle Datapath for MIPS</vt:lpstr>
      <vt:lpstr>Pipeline Control Issues and Hardware</vt:lpstr>
      <vt:lpstr>Slide 18</vt:lpstr>
      <vt:lpstr>Slide 19</vt:lpstr>
      <vt:lpstr>Slide 20</vt:lpstr>
      <vt:lpstr>Overview of Hazards</vt:lpstr>
      <vt:lpstr>Overview of Hazards</vt:lpstr>
      <vt:lpstr>Data Hazard</vt:lpstr>
      <vt:lpstr>Slide 24</vt:lpstr>
      <vt:lpstr>Operand Forwarding</vt:lpstr>
      <vt:lpstr>Data Hazards and Stalls</vt:lpstr>
      <vt:lpstr>Stall when R-format dependent instruction follow a Load Instruction (pipeline Stall)</vt:lpstr>
      <vt:lpstr>Data Hazard Solution using Operand Forwarding and Stall</vt:lpstr>
      <vt:lpstr>Data Hazard</vt:lpstr>
      <vt:lpstr>Example of stall insertion to solve data hazards in a sequence of MIPS instructions</vt:lpstr>
      <vt:lpstr>Data Hazard Solution using Operand Forwarding and Stall (Cont.)</vt:lpstr>
      <vt:lpstr>Control or Branch Hazards</vt:lpstr>
      <vt:lpstr>Control or Branch Hazards</vt:lpstr>
      <vt:lpstr>Slide 34</vt:lpstr>
      <vt:lpstr>Stalling in Branch Hazard</vt:lpstr>
      <vt:lpstr>Prediction: Branches are Never Taken</vt:lpstr>
      <vt:lpstr>Slide 37</vt:lpstr>
      <vt:lpstr>Slide 38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amarjeet.kaur</dc:creator>
  <cp:lastModifiedBy>hema.n</cp:lastModifiedBy>
  <cp:revision>87</cp:revision>
  <dcterms:created xsi:type="dcterms:W3CDTF">2016-03-29T10:59:28Z</dcterms:created>
  <dcterms:modified xsi:type="dcterms:W3CDTF">2024-10-22T04:32:52Z</dcterms:modified>
</cp:coreProperties>
</file>