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7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2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2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2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0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3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33A7-E299-4D91-AD8D-E3844A4DA955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CF94-BD15-40B5-983C-53E7FB327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99940"/>
          </a:xfrm>
        </p:spPr>
        <p:txBody>
          <a:bodyPr/>
          <a:lstStyle/>
          <a:p>
            <a:r>
              <a:rPr lang="en-IN" dirty="0" smtClean="0"/>
              <a:t>Glance through the below paper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482704"/>
            <a:ext cx="7654565" cy="25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18794"/>
          </a:xfrm>
        </p:spPr>
        <p:txBody>
          <a:bodyPr/>
          <a:lstStyle/>
          <a:p>
            <a:r>
              <a:rPr lang="en-IN" dirty="0" smtClean="0"/>
              <a:t>Download the batch corrected data from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3" y="2414588"/>
            <a:ext cx="58959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 ML and report LOOCV based</a:t>
            </a:r>
          </a:p>
          <a:p>
            <a:pPr lvl="1"/>
            <a:r>
              <a:rPr lang="en-IN" dirty="0" smtClean="0"/>
              <a:t>AUC</a:t>
            </a:r>
          </a:p>
          <a:p>
            <a:pPr lvl="1"/>
            <a:r>
              <a:rPr lang="en-IN" dirty="0" smtClean="0"/>
              <a:t>F1</a:t>
            </a:r>
          </a:p>
          <a:p>
            <a:pPr lvl="1"/>
            <a:r>
              <a:rPr lang="en-IN" dirty="0" smtClean="0"/>
              <a:t>Precision </a:t>
            </a:r>
          </a:p>
          <a:p>
            <a:pPr lvl="1"/>
            <a:r>
              <a:rPr lang="en-IN" dirty="0" smtClean="0"/>
              <a:t>Recall</a:t>
            </a:r>
          </a:p>
          <a:p>
            <a:pPr lvl="1"/>
            <a:r>
              <a:rPr lang="en-IN" dirty="0" smtClean="0"/>
              <a:t>Kappa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6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Debarka</dc:creator>
  <cp:lastModifiedBy>Debarka</cp:lastModifiedBy>
  <cp:revision>1</cp:revision>
  <dcterms:created xsi:type="dcterms:W3CDTF">2022-04-01T15:14:07Z</dcterms:created>
  <dcterms:modified xsi:type="dcterms:W3CDTF">2022-04-01T15:15:30Z</dcterms:modified>
</cp:coreProperties>
</file>