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CustomerDashboardsDynamic_17234080394910/Customer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EE3DE7-941A-4A99-B67D-72498F71B2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&amp; Customer Dashboards (Dynamic)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6891A9-B020-450A-A590-867FEB5702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8/11/2024 8:29:02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Sales Per Customers" id="10" name="slide10">
            <a:extLst>
              <a:ext uri="{FF2B5EF4-FFF2-40B4-BE49-F238E27FC236}">
                <a16:creationId xmlns:a16="http://schemas.microsoft.com/office/drawing/2014/main" id="{4BE7FCE7-7526-4F5A-B236-21AF660AE9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36" y="0"/>
            <a:ext cx="9098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Orders" id="11" name="slide11">
            <a:extLst>
              <a:ext uri="{FF2B5EF4-FFF2-40B4-BE49-F238E27FC236}">
                <a16:creationId xmlns:a16="http://schemas.microsoft.com/office/drawing/2014/main" id="{7FAABC72-645C-4E35-91DB-FF2595320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45" y="0"/>
            <a:ext cx="9296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istribution" id="12" name="slide12">
            <a:extLst>
              <a:ext uri="{FF2B5EF4-FFF2-40B4-BE49-F238E27FC236}">
                <a16:creationId xmlns:a16="http://schemas.microsoft.com/office/drawing/2014/main" id="{660351D2-226A-4E9C-BBF8-0CA8080F35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2" y="0"/>
            <a:ext cx="433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13" name="slide13">
            <a:extLst>
              <a:ext uri="{FF2B5EF4-FFF2-40B4-BE49-F238E27FC236}">
                <a16:creationId xmlns:a16="http://schemas.microsoft.com/office/drawing/2014/main" id="{218CFEC6-A09D-4A1A-842A-4D7AD8F212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266950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14" name="slide14">
            <a:extLst>
              <a:ext uri="{FF2B5EF4-FFF2-40B4-BE49-F238E27FC236}">
                <a16:creationId xmlns:a16="http://schemas.microsoft.com/office/drawing/2014/main" id="{F46A9F74-FC6F-49F9-A463-EB8512EC10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15" name="slide15">
            <a:extLst>
              <a:ext uri="{FF2B5EF4-FFF2-40B4-BE49-F238E27FC236}">
                <a16:creationId xmlns:a16="http://schemas.microsoft.com/office/drawing/2014/main" id="{AE043D0F-9033-4329-A94E-5E2E4C290A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Sales" id="2" name="slide2">
            <a:extLst>
              <a:ext uri="{FF2B5EF4-FFF2-40B4-BE49-F238E27FC236}">
                <a16:creationId xmlns:a16="http://schemas.microsoft.com/office/drawing/2014/main" id="{45A0AE0D-652A-4C29-9E0F-1A8D53309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32" y="0"/>
            <a:ext cx="899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Profit" id="3" name="slide3">
            <a:extLst>
              <a:ext uri="{FF2B5EF4-FFF2-40B4-BE49-F238E27FC236}">
                <a16:creationId xmlns:a16="http://schemas.microsoft.com/office/drawing/2014/main" id="{B6893BBE-CE1F-458C-B651-9052C7D7A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32" y="0"/>
            <a:ext cx="899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Quantity" id="4" name="slide4">
            <a:extLst>
              <a:ext uri="{FF2B5EF4-FFF2-40B4-BE49-F238E27FC236}">
                <a16:creationId xmlns:a16="http://schemas.microsoft.com/office/drawing/2014/main" id="{D8E28C14-E99A-45CE-ACFB-52F147A7BD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32" y="0"/>
            <a:ext cx="899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category Comparison" id="5" name="slide5">
            <a:extLst>
              <a:ext uri="{FF2B5EF4-FFF2-40B4-BE49-F238E27FC236}">
                <a16:creationId xmlns:a16="http://schemas.microsoft.com/office/drawing/2014/main" id="{A9B48AAC-7502-4E30-8279-936904160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04962"/>
            <a:ext cx="11201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s" id="6" name="slide6">
            <a:extLst>
              <a:ext uri="{FF2B5EF4-FFF2-40B4-BE49-F238E27FC236}">
                <a16:creationId xmlns:a16="http://schemas.microsoft.com/office/drawing/2014/main" id="{38B5B8BA-6BC0-47A9-80E2-74342906FD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0" y="0"/>
            <a:ext cx="96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 Subcategory" id="7" name="slide7">
            <a:extLst>
              <a:ext uri="{FF2B5EF4-FFF2-40B4-BE49-F238E27FC236}">
                <a16:creationId xmlns:a16="http://schemas.microsoft.com/office/drawing/2014/main" id="{79D90A4E-7F1A-4DFB-8EDC-D1C1C835B4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48" y="0"/>
            <a:ext cx="979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end KPI" id="8" name="slide8">
            <a:extLst>
              <a:ext uri="{FF2B5EF4-FFF2-40B4-BE49-F238E27FC236}">
                <a16:creationId xmlns:a16="http://schemas.microsoft.com/office/drawing/2014/main" id="{2A39A15C-30F0-4CE0-B54F-6FE0BB0E0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48" y="0"/>
            <a:ext cx="979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Customers" id="9" name="slide9">
            <a:extLst>
              <a:ext uri="{FF2B5EF4-FFF2-40B4-BE49-F238E27FC236}">
                <a16:creationId xmlns:a16="http://schemas.microsoft.com/office/drawing/2014/main" id="{0864FFDC-367B-4E70-850E-824688301B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44" y="0"/>
            <a:ext cx="946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2024-08-11T20:29:02Z</dcterms:created>
  <dcterms:modified xsi:type="dcterms:W3CDTF">2024-08-11T20:29:02Z</dcterms:modified>
</cp:coreProperties>
</file>