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12192000" cy="6858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normalViewPr>
    <p:restoredLeft sz="15620"/>
    <p:restoredTop sz="94660"/>
  </p:normalViewPr>
  <p:slideViewPr>
    <p:cSldViewPr showGuides="1" snapToGrid="0">
      <p:cViewPr varScale="1">
        <p:scale>
          <a:sx n="100" d="100"/>
          <a:sy n="100" d="100"/>
        </p:scale>
        <p:origin x="0" y="0"/>
      </p:cViewPr>
      <p:guideLst>
        <p:guide orient="horz" pos="2868"/>
        <p:guide pos="2124"/>
      </p:guideLst>
    </p:cSldViewPr>
  </p:slide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5" name="Shape 2"/>
        <p:cNvGrpSpPr/>
        <p:nvPr/>
      </p:nvGrpSpPr>
      <p:grpSpPr>
        <a:xfrm>
          <a:off x="0" y="0"/>
          <a:ext cx="0" cy="0"/>
          <a:chOff x="0" y="0"/>
          <a:chExt cx="0" cy="0"/>
        </a:xfrm>
      </p:grpSpPr>
      <p:sp>
        <p:nvSpPr>
          <p:cNvPr id="1048776"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777"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778"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79"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1pPr>
            <a:lvl2pPr algn="l" indent="-228600" lvl="1" marL="9144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indent="-228600" lvl="2" marL="13716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indent="-228600" lvl="3" marL="18288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indent="-228600" lvl="4" marL="22860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indent="-228600" lvl="5" marL="27432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indent="-228600" lvl="6" marL="32004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indent="-228600" lvl="7" marL="36576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indent="-228600" lvl="8" marL="41148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80"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781"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sz="1200" lang="en-US"/>
            </a:fld>
            <a:endParaRPr sz="1200"/>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53"/>
        <p:cNvGrpSpPr/>
        <p:nvPr/>
      </p:nvGrpSpPr>
      <p:grpSpPr>
        <a:xfrm>
          <a:off x="0" y="0"/>
          <a:ext cx="0" cy="0"/>
          <a:chOff x="0" y="0"/>
          <a:chExt cx="0" cy="0"/>
        </a:xfrm>
      </p:grpSpPr>
      <p:sp>
        <p:nvSpPr>
          <p:cNvPr id="1048642" name="Google Shape;54;p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3" name="Google Shape;55;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205"/>
        <p:cNvGrpSpPr/>
        <p:nvPr/>
      </p:nvGrpSpPr>
      <p:grpSpPr>
        <a:xfrm>
          <a:off x="0" y="0"/>
          <a:ext cx="0" cy="0"/>
          <a:chOff x="0" y="0"/>
          <a:chExt cx="0" cy="0"/>
        </a:xfrm>
      </p:grpSpPr>
      <p:sp>
        <p:nvSpPr>
          <p:cNvPr id="1048743" name="Google Shape;206;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44" name="Google Shape;207;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218"/>
        <p:cNvGrpSpPr/>
        <p:nvPr/>
      </p:nvGrpSpPr>
      <p:grpSpPr>
        <a:xfrm>
          <a:off x="0" y="0"/>
          <a:ext cx="0" cy="0"/>
          <a:chOff x="0" y="0"/>
          <a:chExt cx="0" cy="0"/>
        </a:xfrm>
      </p:grpSpPr>
      <p:sp>
        <p:nvSpPr>
          <p:cNvPr id="1048752" name="Google Shape;219;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53" name="Google Shape;220;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230"/>
        <p:cNvGrpSpPr/>
        <p:nvPr/>
      </p:nvGrpSpPr>
      <p:grpSpPr>
        <a:xfrm>
          <a:off x="0" y="0"/>
          <a:ext cx="0" cy="0"/>
          <a:chOff x="0" y="0"/>
          <a:chExt cx="0" cy="0"/>
        </a:xfrm>
      </p:grpSpPr>
      <p:sp>
        <p:nvSpPr>
          <p:cNvPr id="1048760" name="Google Shape;231;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61" name="Google Shape;232;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242"/>
        <p:cNvGrpSpPr/>
        <p:nvPr/>
      </p:nvGrpSpPr>
      <p:grpSpPr>
        <a:xfrm>
          <a:off x="0" y="0"/>
          <a:ext cx="0" cy="0"/>
          <a:chOff x="0" y="0"/>
          <a:chExt cx="0" cy="0"/>
        </a:xfrm>
      </p:grpSpPr>
      <p:sp>
        <p:nvSpPr>
          <p:cNvPr id="1048632" name="Google Shape;243;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33" name="Google Shape;244;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 name="Shape 254"/>
        <p:cNvGrpSpPr/>
        <p:nvPr/>
      </p:nvGrpSpPr>
      <p:grpSpPr>
        <a:xfrm>
          <a:off x="0" y="0"/>
          <a:ext cx="0" cy="0"/>
          <a:chOff x="0" y="0"/>
          <a:chExt cx="0" cy="0"/>
        </a:xfrm>
      </p:grpSpPr>
      <p:sp>
        <p:nvSpPr>
          <p:cNvPr id="1048619" name="Google Shape;255;p1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0" name="Google Shape;256;p1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 name="Shape 254"/>
        <p:cNvGrpSpPr/>
        <p:nvPr/>
      </p:nvGrpSpPr>
      <p:grpSpPr>
        <a:xfrm>
          <a:off x="0" y="0"/>
          <a:ext cx="0" cy="0"/>
          <a:chOff x="0" y="0"/>
          <a:chExt cx="0" cy="0"/>
        </a:xfrm>
      </p:grpSpPr>
      <p:sp>
        <p:nvSpPr>
          <p:cNvPr id="1048609" name="Google Shape;255;p1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10" name="Google Shape;256;p1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254"/>
        <p:cNvGrpSpPr/>
        <p:nvPr/>
      </p:nvGrpSpPr>
      <p:grpSpPr>
        <a:xfrm>
          <a:off x="0" y="0"/>
          <a:ext cx="0" cy="0"/>
          <a:chOff x="0" y="0"/>
          <a:chExt cx="0" cy="0"/>
        </a:xfrm>
      </p:grpSpPr>
      <p:sp>
        <p:nvSpPr>
          <p:cNvPr id="1048601" name="Google Shape;255;p1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2" name="Google Shape;256;p1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68"/>
        <p:cNvGrpSpPr/>
        <p:nvPr/>
      </p:nvGrpSpPr>
      <p:grpSpPr>
        <a:xfrm>
          <a:off x="0" y="0"/>
          <a:ext cx="0" cy="0"/>
          <a:chOff x="0" y="0"/>
          <a:chExt cx="0" cy="0"/>
        </a:xfrm>
      </p:grpSpPr>
      <p:sp>
        <p:nvSpPr>
          <p:cNvPr id="1048660" name="Google Shape;69;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1" name="Google Shape;70;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93"/>
        <p:cNvGrpSpPr/>
        <p:nvPr/>
      </p:nvGrpSpPr>
      <p:grpSpPr>
        <a:xfrm>
          <a:off x="0" y="0"/>
          <a:ext cx="0" cy="0"/>
          <a:chOff x="0" y="0"/>
          <a:chExt cx="0" cy="0"/>
        </a:xfrm>
      </p:grpSpPr>
      <p:sp>
        <p:nvSpPr>
          <p:cNvPr id="1048679" name="Google Shape;94;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0" name="Google Shape;95;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19"/>
        <p:cNvGrpSpPr/>
        <p:nvPr/>
      </p:nvGrpSpPr>
      <p:grpSpPr>
        <a:xfrm>
          <a:off x="0" y="0"/>
          <a:ext cx="0" cy="0"/>
          <a:chOff x="0" y="0"/>
          <a:chExt cx="0" cy="0"/>
        </a:xfrm>
      </p:grpSpPr>
      <p:sp>
        <p:nvSpPr>
          <p:cNvPr id="1048687" name="Google Shape;120;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21;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33"/>
        <p:cNvGrpSpPr/>
        <p:nvPr/>
      </p:nvGrpSpPr>
      <p:grpSpPr>
        <a:xfrm>
          <a:off x="0" y="0"/>
          <a:ext cx="0" cy="0"/>
          <a:chOff x="0" y="0"/>
          <a:chExt cx="0" cy="0"/>
        </a:xfrm>
      </p:grpSpPr>
      <p:sp>
        <p:nvSpPr>
          <p:cNvPr id="1048697" name="Google Shape;134;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8" name="Google Shape;135;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149"/>
        <p:cNvGrpSpPr/>
        <p:nvPr/>
      </p:nvGrpSpPr>
      <p:grpSpPr>
        <a:xfrm>
          <a:off x="0" y="0"/>
          <a:ext cx="0" cy="0"/>
          <a:chOff x="0" y="0"/>
          <a:chExt cx="0" cy="0"/>
        </a:xfrm>
      </p:grpSpPr>
      <p:sp>
        <p:nvSpPr>
          <p:cNvPr id="1048706" name="Google Shape;150;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7" name="Google Shape;151;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165"/>
        <p:cNvGrpSpPr/>
        <p:nvPr/>
      </p:nvGrpSpPr>
      <p:grpSpPr>
        <a:xfrm>
          <a:off x="0" y="0"/>
          <a:ext cx="0" cy="0"/>
          <a:chOff x="0" y="0"/>
          <a:chExt cx="0" cy="0"/>
        </a:xfrm>
      </p:grpSpPr>
      <p:sp>
        <p:nvSpPr>
          <p:cNvPr id="1048715" name="Google Shape;166;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6" name="Google Shape;167;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177"/>
        <p:cNvGrpSpPr/>
        <p:nvPr/>
      </p:nvGrpSpPr>
      <p:grpSpPr>
        <a:xfrm>
          <a:off x="0" y="0"/>
          <a:ext cx="0" cy="0"/>
          <a:chOff x="0" y="0"/>
          <a:chExt cx="0" cy="0"/>
        </a:xfrm>
      </p:grpSpPr>
      <p:sp>
        <p:nvSpPr>
          <p:cNvPr id="1048724" name="Google Shape;178;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25" name="Google Shape;179;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191"/>
        <p:cNvGrpSpPr/>
        <p:nvPr/>
      </p:nvGrpSpPr>
      <p:grpSpPr>
        <a:xfrm>
          <a:off x="0" y="0"/>
          <a:ext cx="0" cy="0"/>
          <a:chOff x="0" y="0"/>
          <a:chExt cx="0" cy="0"/>
        </a:xfrm>
      </p:grpSpPr>
      <p:sp>
        <p:nvSpPr>
          <p:cNvPr id="1048733" name="Google Shape;192;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34" name="Google Shape;193;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34" name="Shape 25"/>
        <p:cNvGrpSpPr/>
        <p:nvPr/>
      </p:nvGrpSpPr>
      <p:grpSpPr>
        <a:xfrm>
          <a:off x="0" y="0"/>
          <a:ext cx="0" cy="0"/>
          <a:chOff x="0" y="0"/>
          <a:chExt cx="0" cy="0"/>
        </a:xfrm>
      </p:grpSpPr>
      <p:sp>
        <p:nvSpPr>
          <p:cNvPr id="1048621" name="Google Shape;26;p2"/>
          <p:cNvSpPr txBox="1"/>
          <p:nvPr>
            <p:ph type="ctrTitle"/>
          </p:nvPr>
        </p:nvSpPr>
        <p:spPr>
          <a:xfrm>
            <a:off x="739775" y="291147"/>
            <a:ext cx="3304540"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2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2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2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25" name="Google Shape;30;p2"/>
          <p:cNvSpPr txBox="1"/>
          <p:nvPr>
            <p:ph type="sldNum" idx="12"/>
          </p:nvPr>
        </p:nvSpPr>
        <p:spPr>
          <a:xfrm>
            <a:off x="11277218" y="6473337"/>
            <a:ext cx="241300" cy="191770"/>
          </a:xfrm>
          <a:prstGeom prst="rect"/>
          <a:noFill/>
          <a:ln>
            <a:noFill/>
          </a:ln>
        </p:spPr>
        <p:txBody>
          <a:bodyPr anchor="t" anchorCtr="0" bIns="0" lIns="0" rIns="0" spcFirstLastPara="1" tIns="0" wrap="square">
            <a:spAutoFit/>
          </a:bodyPr>
          <a:lstStyle>
            <a:lvl1pPr indent="0" lvl="0"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indent="0" lvl="1"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indent="0" lvl="2"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indent="0" lvl="3"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indent="0" lvl="4"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indent="0" lvl="5"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indent="0" lvl="6"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indent="0" lvl="7"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indent="0" lvl="8"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11430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4" name="Shape 31"/>
        <p:cNvGrpSpPr/>
        <p:nvPr/>
      </p:nvGrpSpPr>
      <p:grpSpPr>
        <a:xfrm>
          <a:off x="0" y="0"/>
          <a:ext cx="0" cy="0"/>
          <a:chOff x="0" y="0"/>
          <a:chExt cx="0" cy="0"/>
        </a:xfrm>
      </p:grpSpPr>
      <p:sp>
        <p:nvSpPr>
          <p:cNvPr id="1048591" name="Google Shape;32;p3"/>
          <p:cNvSpPr txBox="1"/>
          <p:nvPr>
            <p:ph type="title"/>
          </p:nvPr>
        </p:nvSpPr>
        <p:spPr>
          <a:xfrm>
            <a:off x="558165" y="385444"/>
            <a:ext cx="9764395" cy="1122362"/>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3"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4" name="Google Shape;35;p3"/>
          <p:cNvSpPr txBox="1"/>
          <p:nvPr>
            <p:ph type="sldNum" idx="12"/>
          </p:nvPr>
        </p:nvSpPr>
        <p:spPr>
          <a:xfrm>
            <a:off x="11277218" y="6473337"/>
            <a:ext cx="241300" cy="191770"/>
          </a:xfrm>
          <a:prstGeom prst="rect"/>
          <a:noFill/>
          <a:ln>
            <a:noFill/>
          </a:ln>
        </p:spPr>
        <p:txBody>
          <a:bodyPr anchor="t" anchorCtr="0" bIns="0" lIns="0" rIns="0" spcFirstLastPara="1" tIns="0" wrap="square">
            <a:spAutoFit/>
          </a:bodyPr>
          <a:lstStyle>
            <a:lvl1pPr indent="0" lvl="0"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indent="0" lvl="1"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indent="0" lvl="2"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indent="0" lvl="3"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indent="0" lvl="4"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indent="0" lvl="5"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indent="0" lvl="6"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indent="0" lvl="7"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indent="0" lvl="8"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11430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82" name="Shape 36"/>
        <p:cNvGrpSpPr/>
        <p:nvPr/>
      </p:nvGrpSpPr>
      <p:grpSpPr>
        <a:xfrm>
          <a:off x="0" y="0"/>
          <a:ext cx="0" cy="0"/>
          <a:chOff x="0" y="0"/>
          <a:chExt cx="0" cy="0"/>
        </a:xfrm>
      </p:grpSpPr>
      <p:sp>
        <p:nvSpPr>
          <p:cNvPr id="1048762" name="Google Shape;37;p4"/>
          <p:cNvSpPr txBox="1"/>
          <p:nvPr>
            <p:ph type="title"/>
          </p:nvPr>
        </p:nvSpPr>
        <p:spPr>
          <a:xfrm>
            <a:off x="558165" y="385444"/>
            <a:ext cx="9764395" cy="1122362"/>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63"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64"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65"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66" name="Google Shape;41;p4"/>
          <p:cNvSpPr txBox="1"/>
          <p:nvPr>
            <p:ph type="sldNum" idx="12"/>
          </p:nvPr>
        </p:nvSpPr>
        <p:spPr>
          <a:xfrm>
            <a:off x="11277218" y="6473337"/>
            <a:ext cx="241300" cy="191770"/>
          </a:xfrm>
          <a:prstGeom prst="rect"/>
          <a:noFill/>
          <a:ln>
            <a:noFill/>
          </a:ln>
        </p:spPr>
        <p:txBody>
          <a:bodyPr anchor="t" anchorCtr="0" bIns="0" lIns="0" rIns="0" spcFirstLastPara="1" tIns="0" wrap="square">
            <a:spAutoFit/>
          </a:bodyPr>
          <a:lstStyle>
            <a:lvl1pPr indent="0" lvl="0"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indent="0" lvl="1"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indent="0" lvl="2"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indent="0" lvl="3"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indent="0" lvl="4"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indent="0" lvl="5"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indent="0" lvl="6"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indent="0" lvl="7"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indent="0" lvl="8"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11430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83" name="Shape 42"/>
        <p:cNvGrpSpPr/>
        <p:nvPr/>
      </p:nvGrpSpPr>
      <p:grpSpPr>
        <a:xfrm>
          <a:off x="0" y="0"/>
          <a:ext cx="0" cy="0"/>
          <a:chOff x="0" y="0"/>
          <a:chExt cx="0" cy="0"/>
        </a:xfrm>
      </p:grpSpPr>
      <p:sp>
        <p:nvSpPr>
          <p:cNvPr id="1048767" name="Google Shape;43;p5"/>
          <p:cNvSpPr txBox="1"/>
          <p:nvPr>
            <p:ph type="title"/>
          </p:nvPr>
        </p:nvSpPr>
        <p:spPr>
          <a:xfrm>
            <a:off x="558165" y="385444"/>
            <a:ext cx="9764395" cy="1122362"/>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68"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69"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70"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71"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72" name="Google Shape;48;p5"/>
          <p:cNvSpPr txBox="1"/>
          <p:nvPr>
            <p:ph type="sldNum" idx="12"/>
          </p:nvPr>
        </p:nvSpPr>
        <p:spPr>
          <a:xfrm>
            <a:off x="11277218" y="6473337"/>
            <a:ext cx="241300" cy="191770"/>
          </a:xfrm>
          <a:prstGeom prst="rect"/>
          <a:noFill/>
          <a:ln>
            <a:noFill/>
          </a:ln>
        </p:spPr>
        <p:txBody>
          <a:bodyPr anchor="t" anchorCtr="0" bIns="0" lIns="0" rIns="0" spcFirstLastPara="1" tIns="0" wrap="square">
            <a:spAutoFit/>
          </a:bodyPr>
          <a:lstStyle>
            <a:lvl1pPr indent="0" lvl="0"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indent="0" lvl="1"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indent="0" lvl="2"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indent="0" lvl="3"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indent="0" lvl="4"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indent="0" lvl="5"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indent="0" lvl="6"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indent="0" lvl="7"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indent="0" lvl="8"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11430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84" name="Shape 49"/>
        <p:cNvGrpSpPr/>
        <p:nvPr/>
      </p:nvGrpSpPr>
      <p:grpSpPr>
        <a:xfrm>
          <a:off x="0" y="0"/>
          <a:ext cx="0" cy="0"/>
          <a:chOff x="0" y="0"/>
          <a:chExt cx="0" cy="0"/>
        </a:xfrm>
      </p:grpSpPr>
      <p:sp>
        <p:nvSpPr>
          <p:cNvPr id="1048773"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74"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75" name="Google Shape;52;p6"/>
          <p:cNvSpPr txBox="1"/>
          <p:nvPr>
            <p:ph type="sldNum" idx="12"/>
          </p:nvPr>
        </p:nvSpPr>
        <p:spPr>
          <a:xfrm>
            <a:off x="11277218" y="6473337"/>
            <a:ext cx="241300" cy="191770"/>
          </a:xfrm>
          <a:prstGeom prst="rect"/>
          <a:noFill/>
          <a:ln>
            <a:noFill/>
          </a:ln>
        </p:spPr>
        <p:txBody>
          <a:bodyPr anchor="t" anchorCtr="0" bIns="0" lIns="0" rIns="0" spcFirstLastPara="1" tIns="0" wrap="square">
            <a:spAutoFit/>
          </a:bodyPr>
          <a:lstStyle>
            <a:lvl1pPr indent="0" lvl="0"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indent="0" lvl="1"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indent="0" lvl="2"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indent="0" lvl="3"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indent="0" lvl="4"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indent="0" lvl="5"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indent="0" lvl="6"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indent="0" lvl="7"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indent="0" lvl="8"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114300"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8"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586" name="Google Shape;20;p1"/>
          <p:cNvSpPr txBox="1"/>
          <p:nvPr>
            <p:ph type="title"/>
          </p:nvPr>
        </p:nvSpPr>
        <p:spPr>
          <a:xfrm>
            <a:off x="558165" y="385444"/>
            <a:ext cx="9764395" cy="1122362"/>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1pPr>
            <a:lvl2pPr algn="l" indent="-228600" lvl="1" marL="9144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2pPr>
            <a:lvl3pPr algn="l" indent="-228600" lvl="2" marL="13716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3pPr>
            <a:lvl4pPr algn="l" indent="-228600" lvl="3" marL="18288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4pPr>
            <a:lvl5pPr algn="l" indent="-228600" lvl="4" marL="22860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5pPr>
            <a:lvl6pPr algn="l" indent="-228600" lvl="5" marL="27432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6pPr>
            <a:lvl7pPr algn="l" indent="-228600" lvl="6" marL="32004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7pPr>
            <a:lvl8pPr algn="l" indent="-228600" lvl="7" marL="36576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8pPr>
            <a:lvl9pPr algn="l" indent="-228600" lvl="8" marL="41148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90" name="Google Shape;24;p1"/>
          <p:cNvSpPr txBox="1"/>
          <p:nvPr>
            <p:ph type="sldNum" idx="12"/>
          </p:nvPr>
        </p:nvSpPr>
        <p:spPr>
          <a:xfrm>
            <a:off x="11277218" y="6473337"/>
            <a:ext cx="241300" cy="191770"/>
          </a:xfrm>
          <a:prstGeom prst="rect"/>
          <a:noFill/>
          <a:ln>
            <a:noFill/>
          </a:ln>
        </p:spPr>
        <p:txBody>
          <a:bodyPr anchor="t" anchorCtr="0" bIns="0" lIns="0" rIns="0" spcFirstLastPara="1" tIns="0" wrap="square">
            <a:spAutoFit/>
          </a:bodyPr>
          <a:lstStyle>
            <a:lvl1pPr indent="0" lvl="0"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indent="0" lvl="1"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indent="0" lvl="2"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indent="0" lvl="3"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indent="0" lvl="4"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indent="0" lvl="5"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indent="0" lvl="6"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indent="0" lvl="7"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indent="0" lvl="8" marL="11430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114300" rtl="0">
              <a:spcBef>
                <a:spcPts val="0"/>
              </a:spcBef>
              <a:spcAft>
                <a:spcPts val="0"/>
              </a:spcAft>
              <a:buNone/>
            </a:pPr>
            <a:fld id="{00000000-1234-1234-1234-123412341234}" type="slidenum">
              <a:rPr lang="en-US"/>
            </a:fld>
            <a:endParaRPr lang="en-US"/>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2.xml"/><Relationship Id="rId6"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2.xml"/><Relationship Id="rId5"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6.jpeg"/><Relationship Id="rId3" Type="http://schemas.openxmlformats.org/officeDocument/2006/relationships/image" Target="../media/image17.jpeg"/><Relationship Id="rId4" Type="http://schemas.openxmlformats.org/officeDocument/2006/relationships/slideLayout" Target="../slideLayouts/slideLayout2.xml"/><Relationship Id="rId5"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8" name="Shape 56"/>
        <p:cNvGrpSpPr/>
        <p:nvPr/>
      </p:nvGrpSpPr>
      <p:grpSpPr>
        <a:xfrm>
          <a:off x="0" y="0"/>
          <a:ext cx="0" cy="0"/>
          <a:chOff x="0" y="0"/>
          <a:chExt cx="0" cy="0"/>
        </a:xfrm>
      </p:grpSpPr>
      <p:grpSp>
        <p:nvGrpSpPr>
          <p:cNvPr id="39" name="Google Shape;57;p7"/>
          <p:cNvGrpSpPr/>
          <p:nvPr/>
        </p:nvGrpSpPr>
        <p:grpSpPr>
          <a:xfrm>
            <a:off x="742950" y="1104900"/>
            <a:ext cx="1743075" cy="1333500"/>
            <a:chOff x="742950" y="1104900"/>
            <a:chExt cx="1743075" cy="1333500"/>
          </a:xfrm>
        </p:grpSpPr>
        <p:sp>
          <p:nvSpPr>
            <p:cNvPr id="1048634" name="Google Shape;58;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35" name="Google Shape;59;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grpSp>
      <p:sp>
        <p:nvSpPr>
          <p:cNvPr id="1048636" name="Google Shape;60;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37" name="Google Shape;61;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38" name="Google Shape;62;p7"/>
          <p:cNvSpPr txBox="1"/>
          <p:nvPr/>
        </p:nvSpPr>
        <p:spPr>
          <a:xfrm>
            <a:off x="6034405" y="1666875"/>
            <a:ext cx="4267200" cy="2429500"/>
          </a:xfrm>
          <a:prstGeom prst="rect"/>
          <a:noFill/>
          <a:ln>
            <a:noFill/>
          </a:ln>
        </p:spPr>
        <p:txBody>
          <a:bodyPr anchor="t" anchorCtr="0" bIns="0" lIns="0" rIns="0" spcFirstLastPara="1" tIns="16500" wrap="square">
            <a:spAutoFit/>
          </a:bodyPr>
          <a:p>
            <a:pPr algn="l" indent="0" lvl="0" marL="0" rtl="0">
              <a:lnSpc>
                <a:spcPct val="100000"/>
              </a:lnSpc>
              <a:spcBef>
                <a:spcPts val="0"/>
              </a:spcBef>
              <a:spcAft>
                <a:spcPts val="0"/>
              </a:spcAft>
              <a:buNone/>
            </a:pPr>
            <a:r>
              <a:rPr sz="3200" lang="en-US">
                <a:solidFill>
                  <a:schemeClr val="tx1">
                    <a:lumMod val="65000"/>
                    <a:lumOff val="35000"/>
                  </a:schemeClr>
                </a:solidFill>
                <a:latin typeface="Times New Roman" panose="02020603050405020304" charset="0"/>
                <a:ea typeface="Trebuchet MS" panose="020B0603020202020204"/>
                <a:cs typeface="Times New Roman" panose="02020603050405020304" charset="0"/>
                <a:sym typeface="Trebuchet MS" panose="020B0603020202020204"/>
              </a:rPr>
              <a:t>R</a:t>
            </a:r>
            <a:r>
              <a:rPr sz="3200" lang="en-US">
                <a:solidFill>
                  <a:schemeClr val="tx1">
                    <a:lumMod val="65000"/>
                    <a:lumOff val="35000"/>
                  </a:schemeClr>
                </a:solidFill>
                <a:latin typeface="Times New Roman" panose="02020603050405020304" charset="0"/>
                <a:ea typeface="Trebuchet MS" panose="020B0603020202020204"/>
                <a:cs typeface="Times New Roman" panose="02020603050405020304" charset="0"/>
                <a:sym typeface="Trebuchet MS" panose="020B0603020202020204"/>
              </a:rPr>
              <a:t>A</a:t>
            </a:r>
            <a:r>
              <a:rPr sz="3200" lang="en-US">
                <a:solidFill>
                  <a:schemeClr val="tx1">
                    <a:lumMod val="65000"/>
                    <a:lumOff val="35000"/>
                  </a:schemeClr>
                </a:solidFill>
                <a:latin typeface="Times New Roman" panose="02020603050405020304" charset="0"/>
                <a:ea typeface="Trebuchet MS" panose="020B0603020202020204"/>
                <a:cs typeface="Times New Roman" panose="02020603050405020304" charset="0"/>
                <a:sym typeface="Trebuchet MS" panose="020B0603020202020204"/>
              </a:rPr>
              <a:t>J</a:t>
            </a:r>
            <a:r>
              <a:rPr sz="3200" lang="en-US">
                <a:solidFill>
                  <a:schemeClr val="tx1">
                    <a:lumMod val="65000"/>
                    <a:lumOff val="35000"/>
                  </a:schemeClr>
                </a:solidFill>
                <a:latin typeface="Times New Roman" panose="02020603050405020304" charset="0"/>
                <a:ea typeface="Trebuchet MS" panose="020B0603020202020204"/>
                <a:cs typeface="Times New Roman" panose="02020603050405020304" charset="0"/>
                <a:sym typeface="Trebuchet MS" panose="020B0603020202020204"/>
              </a:rPr>
              <a:t>A</a:t>
            </a:r>
            <a:r>
              <a:rPr sz="3200" lang="en-US">
                <a:solidFill>
                  <a:schemeClr val="tx1">
                    <a:lumMod val="65000"/>
                    <a:lumOff val="35000"/>
                  </a:schemeClr>
                </a:solidFill>
                <a:latin typeface="Times New Roman" panose="02020603050405020304" charset="0"/>
                <a:ea typeface="Trebuchet MS" panose="020B0603020202020204"/>
                <a:cs typeface="Times New Roman" panose="02020603050405020304" charset="0"/>
                <a:sym typeface="Trebuchet MS" panose="020B0603020202020204"/>
              </a:rPr>
              <a:t>V</a:t>
            </a:r>
            <a:r>
              <a:rPr sz="3200" lang="en-US">
                <a:solidFill>
                  <a:schemeClr val="tx1">
                    <a:lumMod val="65000"/>
                    <a:lumOff val="35000"/>
                  </a:schemeClr>
                </a:solidFill>
                <a:latin typeface="Times New Roman" panose="02020603050405020304" charset="0"/>
                <a:ea typeface="Trebuchet MS" panose="020B0603020202020204"/>
                <a:cs typeface="Times New Roman" panose="02020603050405020304" charset="0"/>
                <a:sym typeface="Trebuchet MS" panose="020B0603020202020204"/>
              </a:rPr>
              <a:t>E</a:t>
            </a:r>
            <a:r>
              <a:rPr sz="3200" lang="en-US">
                <a:solidFill>
                  <a:schemeClr val="tx1">
                    <a:lumMod val="65000"/>
                    <a:lumOff val="35000"/>
                  </a:schemeClr>
                </a:solidFill>
                <a:latin typeface="Times New Roman" panose="02020603050405020304" charset="0"/>
                <a:ea typeface="Trebuchet MS" panose="020B0603020202020204"/>
                <a:cs typeface="Times New Roman" panose="02020603050405020304" charset="0"/>
                <a:sym typeface="Trebuchet MS" panose="020B0603020202020204"/>
              </a:rPr>
              <a:t>L</a:t>
            </a:r>
            <a:r>
              <a:rPr sz="3200" lang="en-US">
                <a:solidFill>
                  <a:schemeClr val="tx1">
                    <a:lumMod val="65000"/>
                    <a:lumOff val="35000"/>
                  </a:schemeClr>
                </a:solidFill>
                <a:latin typeface="Times New Roman" panose="02020603050405020304" charset="0"/>
                <a:ea typeface="Trebuchet MS" panose="020B0603020202020204"/>
                <a:cs typeface="Times New Roman" panose="02020603050405020304" charset="0"/>
                <a:sym typeface="Trebuchet MS" panose="020B0603020202020204"/>
              </a:rPr>
              <a:t> </a:t>
            </a:r>
            <a:r>
              <a:rPr sz="3200" lang="en-US">
                <a:solidFill>
                  <a:schemeClr val="tx1">
                    <a:lumMod val="65000"/>
                    <a:lumOff val="35000"/>
                  </a:schemeClr>
                </a:solidFill>
                <a:latin typeface="Times New Roman" panose="02020603050405020304" charset="0"/>
                <a:ea typeface="Trebuchet MS" panose="020B0603020202020204"/>
                <a:cs typeface="Times New Roman" panose="02020603050405020304" charset="0"/>
                <a:sym typeface="Trebuchet MS" panose="020B0603020202020204"/>
              </a:rPr>
              <a:t>J</a:t>
            </a:r>
            <a:endParaRPr sz="3200">
              <a:solidFill>
                <a:schemeClr val="tx1">
                  <a:lumMod val="65000"/>
                  <a:lumOff val="35000"/>
                </a:schemeClr>
              </a:solidFill>
              <a:latin typeface="Times New Roman" panose="02020603050405020304" charset="0"/>
              <a:ea typeface="Trebuchet MS" panose="020B0603020202020204"/>
              <a:cs typeface="Times New Roman" panose="02020603050405020304" charset="0"/>
              <a:sym typeface="Trebuchet MS" panose="020B0603020202020204"/>
            </a:endParaRPr>
          </a:p>
          <a:p>
            <a:pPr algn="l" indent="0" lvl="0" marL="12700" rtl="0">
              <a:lnSpc>
                <a:spcPct val="100000"/>
              </a:lnSpc>
              <a:spcBef>
                <a:spcPts val="0"/>
              </a:spcBef>
              <a:spcAft>
                <a:spcPts val="0"/>
              </a:spcAft>
              <a:buNone/>
            </a:pPr>
            <a:r>
              <a:rPr altLang="en-US" sz="3200" lang="en-GB">
                <a:solidFill>
                  <a:schemeClr val="tx1">
                    <a:lumMod val="65000"/>
                    <a:lumOff val="35000"/>
                  </a:schemeClr>
                </a:solidFill>
                <a:latin typeface="Times New Roman" panose="02020603050405020304" charset="0"/>
                <a:ea typeface="Trebuchet MS" panose="020B0603020202020204"/>
                <a:cs typeface="Times New Roman" panose="02020603050405020304" charset="0"/>
                <a:sym typeface="Trebuchet MS" panose="020B0603020202020204"/>
              </a:rPr>
              <a:t>202150370</a:t>
            </a:r>
            <a:r>
              <a:rPr altLang="en-US" sz="3200" lang="en-US">
                <a:solidFill>
                  <a:schemeClr val="tx1">
                    <a:lumMod val="65000"/>
                    <a:lumOff val="35000"/>
                  </a:schemeClr>
                </a:solidFill>
                <a:latin typeface="Times New Roman" panose="02020603050405020304" charset="0"/>
                <a:ea typeface="Trebuchet MS" panose="020B0603020202020204"/>
                <a:cs typeface="Times New Roman" panose="02020603050405020304" charset="0"/>
                <a:sym typeface="Trebuchet MS" panose="020B0603020202020204"/>
              </a:rPr>
              <a:t>2</a:t>
            </a:r>
            <a:endParaRPr altLang="en-US" sz="3200" lang="en-GB">
              <a:solidFill>
                <a:schemeClr val="tx1">
                  <a:lumMod val="65000"/>
                  <a:lumOff val="35000"/>
                </a:schemeClr>
              </a:solidFill>
              <a:latin typeface="Times New Roman" panose="02020603050405020304" charset="0"/>
              <a:ea typeface="Trebuchet MS" panose="020B0603020202020204"/>
              <a:cs typeface="Times New Roman" panose="02020603050405020304" charset="0"/>
              <a:sym typeface="Trebuchet MS" panose="020B0603020202020204"/>
            </a:endParaRPr>
          </a:p>
          <a:p>
            <a:pPr algn="l" indent="0" lvl="0" marL="12700" rtl="0">
              <a:lnSpc>
                <a:spcPct val="100000"/>
              </a:lnSpc>
              <a:spcBef>
                <a:spcPts val="0"/>
              </a:spcBef>
              <a:spcAft>
                <a:spcPts val="0"/>
              </a:spcAft>
              <a:buNone/>
            </a:pPr>
            <a:r>
              <a:rPr dirty="0" sz="3200" lang="en-US" spc="15">
                <a:solidFill>
                  <a:schemeClr val="tx1">
                    <a:lumMod val="65000"/>
                    <a:lumOff val="35000"/>
                  </a:schemeClr>
                </a:solidFill>
                <a:latin typeface="Times New Roman" panose="02020603050405020304" charset="0"/>
                <a:cs typeface="Times New Roman" panose="02020603050405020304" charset="0"/>
                <a:sym typeface="+mn-ea"/>
              </a:rPr>
              <a:t>CT Dept.</a:t>
            </a:r>
            <a:br>
              <a:rPr dirty="0" sz="3200" lang="en-US" spc="15">
                <a:solidFill>
                  <a:schemeClr val="tx1">
                    <a:lumMod val="65000"/>
                    <a:lumOff val="35000"/>
                  </a:schemeClr>
                </a:solidFill>
                <a:latin typeface="Times New Roman" panose="02020603050405020304" charset="0"/>
                <a:cs typeface="Times New Roman" panose="02020603050405020304" charset="0"/>
                <a:sym typeface="+mn-ea"/>
              </a:rPr>
            </a:br>
            <a:r>
              <a:rPr dirty="0" sz="3200" lang="en-US" spc="15">
                <a:solidFill>
                  <a:schemeClr val="tx1">
                    <a:lumMod val="65000"/>
                    <a:lumOff val="35000"/>
                  </a:schemeClr>
                </a:solidFill>
                <a:latin typeface="Times New Roman" panose="02020603050405020304" charset="0"/>
                <a:cs typeface="Times New Roman" panose="02020603050405020304" charset="0"/>
                <a:sym typeface="+mn-ea"/>
              </a:rPr>
              <a:t>MIT, Anna University</a:t>
            </a:r>
            <a:endParaRPr dirty="0" sz="3200" spc="15">
              <a:solidFill>
                <a:schemeClr val="tx1">
                  <a:lumMod val="65000"/>
                  <a:lumOff val="35000"/>
                </a:schemeClr>
              </a:solidFill>
              <a:latin typeface="Times New Roman" panose="02020603050405020304" charset="0"/>
              <a:cs typeface="Times New Roman" panose="02020603050405020304" charset="0"/>
            </a:endParaRPr>
          </a:p>
          <a:p>
            <a:pPr algn="l" indent="0" lvl="0" marL="12700" rtl="0">
              <a:lnSpc>
                <a:spcPct val="100000"/>
              </a:lnSpc>
              <a:spcBef>
                <a:spcPts val="0"/>
              </a:spcBef>
              <a:spcAft>
                <a:spcPts val="0"/>
              </a:spcAft>
              <a:buNone/>
            </a:pPr>
            <a:endParaRPr altLang="en-US" dirty="0" sz="3200" lang="en-GB" spc="15">
              <a:solidFill>
                <a:schemeClr val="tx1">
                  <a:lumMod val="65000"/>
                  <a:lumOff val="35000"/>
                </a:schemeClr>
              </a:solidFill>
              <a:latin typeface="Times New Roman" panose="02020603050405020304" charset="0"/>
              <a:ea typeface="Trebuchet MS" panose="020B0603020202020204"/>
              <a:cs typeface="Times New Roman" panose="02020603050405020304" charset="0"/>
              <a:sym typeface="Trebuchet MS" panose="020B0603020202020204"/>
            </a:endParaRPr>
          </a:p>
        </p:txBody>
      </p:sp>
      <p:sp>
        <p:nvSpPr>
          <p:cNvPr id="1048639" name="Google Shape;63;p7"/>
          <p:cNvSpPr txBox="1"/>
          <p:nvPr/>
        </p:nvSpPr>
        <p:spPr>
          <a:xfrm>
            <a:off x="6034405" y="4144645"/>
            <a:ext cx="3686810" cy="443230"/>
          </a:xfrm>
          <a:prstGeom prst="rect"/>
          <a:noFill/>
          <a:ln>
            <a:noFill/>
          </a:ln>
        </p:spPr>
        <p:txBody>
          <a:bodyPr anchor="t" anchorCtr="0" bIns="0" lIns="0" rIns="0" spcFirstLastPara="1" tIns="12700" wrap="square">
            <a:spAutoFit/>
          </a:bodyPr>
          <a:p>
            <a:pPr marL="12700">
              <a:lnSpc>
                <a:spcPct val="100000"/>
              </a:lnSpc>
              <a:spcBef>
                <a:spcPts val="100"/>
              </a:spcBef>
            </a:pPr>
            <a:r>
              <a:rPr b="1" dirty="0" sz="2800" lang="en-US" spc="10">
                <a:solidFill>
                  <a:srgbClr val="2D936B"/>
                </a:solidFill>
                <a:latin typeface="Trebuchet MS" panose="020B0603020202020204"/>
                <a:cs typeface="Trebuchet MS" panose="020B0603020202020204"/>
                <a:sym typeface="+mn-ea"/>
              </a:rPr>
              <a:t>TNSDC-Gen AI</a:t>
            </a:r>
            <a:r>
              <a:rPr altLang="en-US" b="1" dirty="0" sz="2800" lang="en-GB" spc="10">
                <a:solidFill>
                  <a:srgbClr val="2D936B"/>
                </a:solidFill>
                <a:latin typeface="Trebuchet MS" panose="020B0603020202020204"/>
                <a:cs typeface="Trebuchet MS" panose="020B0603020202020204"/>
                <a:sym typeface="+mn-ea"/>
              </a:rPr>
              <a:t> </a:t>
            </a:r>
            <a:r>
              <a:rPr b="1" dirty="0" sz="2800" lang="en-US" spc="10">
                <a:solidFill>
                  <a:srgbClr val="2D936B"/>
                </a:solidFill>
                <a:latin typeface="Trebuchet MS" panose="020B0603020202020204"/>
                <a:cs typeface="Trebuchet MS" panose="020B0603020202020204"/>
                <a:sym typeface="+mn-ea"/>
              </a:rPr>
              <a:t>Project</a:t>
            </a:r>
            <a:endParaRPr sz="2800">
              <a:latin typeface="Trebuchet MS" panose="020B0603020202020204"/>
              <a:ea typeface="Trebuchet MS" panose="020B0603020202020204"/>
              <a:cs typeface="Trebuchet MS" panose="020B0603020202020204"/>
              <a:sym typeface="Trebuchet MS" panose="020B0603020202020204"/>
            </a:endParaRPr>
          </a:p>
        </p:txBody>
      </p:sp>
      <p:pic>
        <p:nvPicPr>
          <p:cNvPr id="2097162" name="Google Shape;64;p7"/>
          <p:cNvPicPr preferRelativeResize="0">
            <a:picLocks/>
          </p:cNvPicPr>
          <p:nvPr/>
        </p:nvPicPr>
        <p:blipFill rotWithShape="1">
          <a:blip xmlns:r="http://schemas.openxmlformats.org/officeDocument/2006/relationships" r:embed="rId1"/>
          <a:srcRect/>
          <a:stretch>
            <a:fillRect/>
          </a:stretch>
        </p:blipFill>
        <p:spPr>
          <a:xfrm>
            <a:off x="676275" y="6467475"/>
            <a:ext cx="2143125" cy="200025"/>
          </a:xfrm>
          <a:prstGeom prst="rect"/>
          <a:noFill/>
          <a:ln>
            <a:noFill/>
          </a:ln>
        </p:spPr>
      </p:pic>
      <p:sp>
        <p:nvSpPr>
          <p:cNvPr id="1048640" name="Google Shape;65;p7"/>
          <p:cNvSpPr txBox="1"/>
          <p:nvPr/>
        </p:nvSpPr>
        <p:spPr>
          <a:xfrm>
            <a:off x="739775" y="6473337"/>
            <a:ext cx="1798955" cy="191770"/>
          </a:xfrm>
          <a:prstGeom prst="rect"/>
          <a:noFill/>
          <a:ln>
            <a:noFill/>
          </a:ln>
        </p:spPr>
        <p:txBody>
          <a:bodyPr anchor="t" anchorCtr="0" bIns="0" lIns="0" rIns="0" spcFirstLastPara="1" tIns="6975" wrap="square">
            <a:spAutoFit/>
          </a:bodyPr>
          <a:p>
            <a:pPr algn="l" indent="0" lvl="0" marL="12700" rtl="0">
              <a:lnSpc>
                <a:spcPct val="100000"/>
              </a:lnSpc>
              <a:spcBef>
                <a:spcPts val="0"/>
              </a:spcBef>
              <a:spcAft>
                <a:spcPts val="0"/>
              </a:spcAft>
              <a:buNone/>
            </a:pPr>
            <a:r>
              <a:rPr sz="1100" lang="en-US">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b="1" sz="1100" lang="en-US">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048641" name="Google Shape;66;p7"/>
          <p:cNvSpPr txBox="1"/>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114300" rtl="0">
              <a:lnSpc>
                <a:spcPct val="100000"/>
              </a:lnSpc>
              <a:spcBef>
                <a:spcPts val="0"/>
              </a:spcBef>
              <a:spcAft>
                <a:spcPts val="0"/>
              </a:spcAft>
              <a:buNone/>
            </a:pPr>
            <a:fld id="{00000000-1234-1234-1234-123412341234}" type="slidenum">
              <a:rPr lang="en-US"/>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3" name="Shape 208"/>
        <p:cNvGrpSpPr/>
        <p:nvPr/>
      </p:nvGrpSpPr>
      <p:grpSpPr>
        <a:xfrm>
          <a:off x="0" y="0"/>
          <a:ext cx="0" cy="0"/>
          <a:chOff x="0" y="0"/>
          <a:chExt cx="0" cy="0"/>
        </a:xfrm>
      </p:grpSpPr>
      <p:sp>
        <p:nvSpPr>
          <p:cNvPr id="1048735" name="Google Shape;209;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rtl="0">
              <a:lnSpc>
                <a:spcPct val="116000"/>
              </a:lnSpc>
              <a:spcBef>
                <a:spcPts val="0"/>
              </a:spcBef>
              <a:spcAft>
                <a:spcPts val="0"/>
              </a:spcAft>
              <a:buNone/>
            </a:pPr>
            <a:r>
              <a:rPr sz="1100" lang="en-US">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b="1" sz="1100" lang="en-US">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048736" name="Google Shape;210;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737" name="Google Shape;211;p16"/>
          <p:cNvSpPr/>
          <p:nvPr/>
        </p:nvSpPr>
        <p:spPr>
          <a:xfrm>
            <a:off x="8305800" y="1328266"/>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738" name="Google Shape;212;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pic>
        <p:nvPicPr>
          <p:cNvPr id="2097179" name="Google Shape;213;p16"/>
          <p:cNvPicPr preferRelativeResize="0">
            <a:picLocks/>
          </p:cNvPicPr>
          <p:nvPr/>
        </p:nvPicPr>
        <p:blipFill rotWithShape="1">
          <a:blip xmlns:r="http://schemas.openxmlformats.org/officeDocument/2006/relationships" r:embed="rId1"/>
          <a:srcRect/>
          <a:stretch>
            <a:fillRect/>
          </a:stretch>
        </p:blipFill>
        <p:spPr>
          <a:xfrm>
            <a:off x="66675" y="3381373"/>
            <a:ext cx="2466975" cy="3419475"/>
          </a:xfrm>
          <a:prstGeom prst="rect"/>
          <a:noFill/>
          <a:ln>
            <a:noFill/>
          </a:ln>
        </p:spPr>
      </p:pic>
      <p:sp>
        <p:nvSpPr>
          <p:cNvPr id="1048739" name="Google Shape;214;p16"/>
          <p:cNvSpPr txBox="1"/>
          <p:nvPr>
            <p:ph type="title"/>
          </p:nvPr>
        </p:nvSpPr>
        <p:spPr>
          <a:xfrm>
            <a:off x="558165" y="385444"/>
            <a:ext cx="9764395" cy="839470"/>
          </a:xfrm>
          <a:prstGeom prst="rect"/>
          <a:noFill/>
          <a:ln>
            <a:noFill/>
          </a:ln>
        </p:spPr>
        <p:txBody>
          <a:bodyPr anchor="t" anchorCtr="0" bIns="0" lIns="0" rIns="0" spcFirstLastPara="1" tIns="286000" wrap="square">
            <a:spAutoFit/>
          </a:bodyPr>
          <a:p>
            <a:pPr algn="l" indent="0" lvl="0" marL="193675" rtl="0">
              <a:lnSpc>
                <a:spcPct val="100000"/>
              </a:lnSpc>
              <a:spcBef>
                <a:spcPts val="0"/>
              </a:spcBef>
              <a:spcAft>
                <a:spcPts val="0"/>
              </a:spcAft>
              <a:buNone/>
            </a:pPr>
            <a:r>
              <a:rPr sz="3600" lang="en-US">
                <a:latin typeface="Times New Roman" panose="02020603050405020304" charset="0"/>
                <a:cs typeface="Times New Roman" panose="02020603050405020304" charset="0"/>
              </a:rPr>
              <a:t>THE WOW IN MY SOLUTION</a:t>
            </a:r>
            <a:endParaRPr sz="3600" lang="en-US">
              <a:latin typeface="Times New Roman" panose="02020603050405020304" charset="0"/>
              <a:cs typeface="Times New Roman" panose="02020603050405020304" charset="0"/>
            </a:endParaRPr>
          </a:p>
        </p:txBody>
      </p:sp>
      <p:sp>
        <p:nvSpPr>
          <p:cNvPr id="1048740" name="Google Shape;215;p16"/>
          <p:cNvSpPr txBox="1"/>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10</a:t>
            </a:fld>
            <a:endParaRPr lang="en-US"/>
          </a:p>
        </p:txBody>
      </p:sp>
      <p:sp>
        <p:nvSpPr>
          <p:cNvPr id="1048742" name="Google Shape;217;p16"/>
          <p:cNvSpPr txBox="1"/>
          <p:nvPr/>
        </p:nvSpPr>
        <p:spPr>
          <a:xfrm>
            <a:off x="2270220" y="3124140"/>
            <a:ext cx="7419900" cy="2529799"/>
          </a:xfrm>
          <a:prstGeom prst="rect"/>
          <a:noFill/>
          <a:ln>
            <a:noFill/>
          </a:ln>
        </p:spPr>
        <p:txBody>
          <a:bodyPr anchor="t" anchorCtr="0" bIns="45700" lIns="91425" rIns="91425" spcFirstLastPara="1" tIns="45700" wrap="square">
            <a:spAutoFit/>
          </a:bodyPr>
          <a:p>
            <a:pPr algn="just" indent="-285750" lvl="0" marL="285750" rtl="0">
              <a:spcBef>
                <a:spcPts val="0"/>
              </a:spcBef>
              <a:spcAft>
                <a:spcPts val="0"/>
              </a:spcAft>
              <a:buSzPts val="2000"/>
              <a:buFont typeface="Arial" panose="020B0604020202020204"/>
              <a:buChar char="•"/>
            </a:pPr>
            <a:r>
              <a:rPr b="1" sz="2000" lang="en-US">
                <a:latin typeface="Times New Roman" panose="02020603050405020304" charset="0"/>
                <a:cs typeface="Times New Roman" panose="02020603050405020304" charset="0"/>
              </a:rPr>
              <a:t>Real-time detection: Implement a lightning-fast detection system that can identify and filter spam messages in real-time, providing an immediate and seamless user experience without any noticeable delays.</a:t>
            </a:r>
            <a:endParaRPr sz="2000" lang="en-US">
              <a:latin typeface="Times New Roman" panose="02020603050405020304" charset="0"/>
              <a:cs typeface="Times New Roman" panose="02020603050405020304" charset="0"/>
            </a:endParaRPr>
          </a:p>
          <a:p>
            <a:pPr algn="just" indent="-285750" lvl="0" marL="285750" rtl="0">
              <a:spcBef>
                <a:spcPts val="0"/>
              </a:spcBef>
              <a:spcAft>
                <a:spcPts val="0"/>
              </a:spcAft>
              <a:buSzPts val="2000"/>
              <a:buFont typeface="Arial" panose="020B0604020202020204"/>
              <a:buChar char="•"/>
            </a:pPr>
            <a:r>
              <a:rPr b="1" sz="2000" lang="en-US">
                <a:latin typeface="Times New Roman" panose="02020603050405020304" charset="0"/>
                <a:cs typeface="Times New Roman" panose="02020603050405020304" charset="0"/>
              </a:rPr>
              <a:t>Personalization: Utilize machine learning techniques to personalize the spam detection system for each user based on their past interactions, preferences, and feedback, ensuring more accurate and relevant filtering.</a:t>
            </a:r>
            <a:endParaRPr sz="2000" lang="en-US">
              <a:latin typeface="Times New Roman" panose="02020603050405020304" charset="0"/>
              <a:cs typeface="Times New Roman" panose="02020603050405020304" charset="0"/>
            </a:endParaRPr>
          </a:p>
        </p:txBody>
      </p:sp>
      <p:sp>
        <p:nvSpPr>
          <p:cNvPr id="1048790" name="Google Shape;216;p16"/>
          <p:cNvSpPr txBox="1"/>
          <p:nvPr/>
        </p:nvSpPr>
        <p:spPr>
          <a:xfrm>
            <a:off x="1382458" y="1508351"/>
            <a:ext cx="6770941" cy="1005800"/>
          </a:xfrm>
          <a:prstGeom prst="rect"/>
          <a:noFill/>
          <a:ln>
            <a:noFill/>
          </a:ln>
        </p:spPr>
        <p:txBody>
          <a:bodyPr anchor="t" anchorCtr="0" bIns="45700" lIns="91425" rIns="91425" spcFirstLastPara="1" tIns="45700"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lgn="just" indent="0" lvl="0" marL="0" rtl="0">
              <a:spcBef>
                <a:spcPts val="0"/>
              </a:spcBef>
              <a:spcAft>
                <a:spcPts val="0"/>
              </a:spcAft>
              <a:buNone/>
            </a:pPr>
            <a:r>
              <a:rPr sz="2000" lang="en-US">
                <a:latin typeface="Times New Roman" panose="02020603050405020304" charset="0"/>
                <a:ea typeface="Trebuchet MS" panose="020B0603020202020204"/>
                <a:cs typeface="Times New Roman" panose="02020603050405020304" charset="0"/>
                <a:sym typeface="Trebuchet MS" panose="020B0603020202020204"/>
              </a:rPr>
              <a:t>To add the "wow" factor to your spam detection solution leveraging insights from the SMS Spam Collection dataset, consider incorporating the following elements:</a:t>
            </a:r>
            <a:endParaRPr sz="2000" lang="en-US">
              <a:latin typeface="Times New Roman" panose="02020603050405020304" charset="0"/>
              <a:ea typeface="Trebuchet MS" panose="020B0603020202020204"/>
              <a:cs typeface="Times New Roman" panose="02020603050405020304" charset="0"/>
              <a:sym typeface="Trebuchet MS" panose="020B0603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6" name="Shape 221"/>
        <p:cNvGrpSpPr/>
        <p:nvPr/>
      </p:nvGrpSpPr>
      <p:grpSpPr>
        <a:xfrm>
          <a:off x="0" y="0"/>
          <a:ext cx="0" cy="0"/>
          <a:chOff x="0" y="0"/>
          <a:chExt cx="0" cy="0"/>
        </a:xfrm>
      </p:grpSpPr>
      <p:sp>
        <p:nvSpPr>
          <p:cNvPr id="1048745" name="Google Shape;222;p17"/>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rtl="0">
              <a:lnSpc>
                <a:spcPct val="116000"/>
              </a:lnSpc>
              <a:spcBef>
                <a:spcPts val="0"/>
              </a:spcBef>
              <a:spcAft>
                <a:spcPts val="0"/>
              </a:spcAft>
              <a:buNone/>
            </a:pPr>
            <a:r>
              <a:rPr sz="1100" lang="en-US">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b="1" sz="1100" lang="en-US">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048746" name="Google Shape;223;p17"/>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747" name="Google Shape;224;p17"/>
          <p:cNvSpPr/>
          <p:nvPr/>
        </p:nvSpPr>
        <p:spPr>
          <a:xfrm>
            <a:off x="8305800" y="1166341"/>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748" name="Google Shape;225;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pic>
        <p:nvPicPr>
          <p:cNvPr id="2097180" name="Google Shape;226;p17"/>
          <p:cNvPicPr preferRelativeResize="0">
            <a:picLocks/>
          </p:cNvPicPr>
          <p:nvPr/>
        </p:nvPicPr>
        <p:blipFill rotWithShape="1">
          <a:blip xmlns:r="http://schemas.openxmlformats.org/officeDocument/2006/relationships" r:embed="rId1"/>
          <a:srcRect/>
          <a:stretch>
            <a:fillRect/>
          </a:stretch>
        </p:blipFill>
        <p:spPr>
          <a:xfrm>
            <a:off x="66675" y="3381373"/>
            <a:ext cx="2466975" cy="3419475"/>
          </a:xfrm>
          <a:prstGeom prst="rect"/>
          <a:noFill/>
          <a:ln>
            <a:noFill/>
          </a:ln>
        </p:spPr>
      </p:pic>
      <p:sp>
        <p:nvSpPr>
          <p:cNvPr id="1048749" name="Google Shape;227;p17"/>
          <p:cNvSpPr txBox="1"/>
          <p:nvPr>
            <p:ph type="title"/>
          </p:nvPr>
        </p:nvSpPr>
        <p:spPr>
          <a:xfrm>
            <a:off x="558165" y="385444"/>
            <a:ext cx="9764395" cy="908300"/>
          </a:xfrm>
          <a:prstGeom prst="rect"/>
          <a:noFill/>
          <a:ln>
            <a:noFill/>
          </a:ln>
        </p:spPr>
        <p:txBody>
          <a:bodyPr anchor="t" anchorCtr="0" bIns="0" lIns="0" rIns="0" spcFirstLastPara="1" tIns="286000" wrap="square">
            <a:spAutoFit/>
          </a:bodyPr>
          <a:p>
            <a:pPr algn="l" indent="0" lvl="0" marL="193675" rtl="0">
              <a:lnSpc>
                <a:spcPct val="100000"/>
              </a:lnSpc>
              <a:spcBef>
                <a:spcPts val="0"/>
              </a:spcBef>
              <a:spcAft>
                <a:spcPts val="0"/>
              </a:spcAft>
              <a:buNone/>
            </a:pPr>
            <a:r>
              <a:rPr sz="4250" lang="en-US">
                <a:latin typeface="Times New Roman" panose="02020603050405020304" charset="0"/>
                <a:cs typeface="Times New Roman" panose="02020603050405020304" charset="0"/>
                <a:sym typeface="+mn-ea"/>
              </a:rPr>
              <a:t>THE WOW IN MY SOLUTION</a:t>
            </a:r>
            <a:endParaRPr sz="4250"/>
          </a:p>
        </p:txBody>
      </p:sp>
      <p:sp>
        <p:nvSpPr>
          <p:cNvPr id="1048750" name="Google Shape;228;p17"/>
          <p:cNvSpPr txBox="1"/>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11</a:t>
            </a:fld>
            <a:endParaRPr lang="en-US"/>
          </a:p>
        </p:txBody>
      </p:sp>
      <p:sp>
        <p:nvSpPr>
          <p:cNvPr id="1048751" name="Google Shape;229;p17"/>
          <p:cNvSpPr txBox="1"/>
          <p:nvPr/>
        </p:nvSpPr>
        <p:spPr>
          <a:xfrm>
            <a:off x="2233644" y="1675745"/>
            <a:ext cx="7419912" cy="4663400"/>
          </a:xfrm>
          <a:prstGeom prst="rect"/>
          <a:noFill/>
          <a:ln>
            <a:noFill/>
          </a:ln>
        </p:spPr>
        <p:txBody>
          <a:bodyPr anchor="t" anchorCtr="0" bIns="45700" lIns="91425" rIns="91425" spcFirstLastPara="1" tIns="45700" wrap="square">
            <a:spAutoFit/>
          </a:bodyPr>
          <a:p>
            <a:pPr algn="just" indent="-285750" lvl="0" marL="285750" rtl="0">
              <a:spcBef>
                <a:spcPts val="0"/>
              </a:spcBef>
              <a:spcAft>
                <a:spcPts val="0"/>
              </a:spcAft>
              <a:buSzPts val="2000"/>
              <a:buFont typeface="Arial" panose="020B0604020202020204"/>
              <a:buChar char="•"/>
            </a:pPr>
            <a:r>
              <a:rPr b="1" sz="2000" lang="en-US">
                <a:latin typeface="Times New Roman" panose="02020603050405020304" charset="0"/>
                <a:cs typeface="Times New Roman" panose="02020603050405020304" charset="0"/>
              </a:rPr>
              <a:t>Multimodal detection: Extend the spam detection capabilities beyond text-based messages to include multimedia content such as images, videos, and voice messages, offering comprehensive protection across various communication channels.</a:t>
            </a:r>
            <a:endParaRPr sz="2000" lang="en-US">
              <a:latin typeface="Times New Roman" panose="02020603050405020304" charset="0"/>
              <a:cs typeface="Times New Roman" panose="02020603050405020304" charset="0"/>
            </a:endParaRPr>
          </a:p>
          <a:p>
            <a:pPr algn="just" indent="-285750" lvl="0" marL="285750" rtl="0">
              <a:spcBef>
                <a:spcPts val="0"/>
              </a:spcBef>
              <a:spcAft>
                <a:spcPts val="0"/>
              </a:spcAft>
              <a:buSzPts val="2000"/>
              <a:buFont typeface="Arial" panose="020B0604020202020204"/>
              <a:buChar char="•"/>
            </a:pPr>
            <a:r>
              <a:rPr b="1" sz="2000" lang="en-US">
                <a:latin typeface="Times New Roman" panose="02020603050405020304" charset="0"/>
                <a:cs typeface="Times New Roman" panose="02020603050405020304" charset="0"/>
              </a:rPr>
              <a:t>Interactive user interface: Design an intuitive and visually appealing user interface that allows users to interact with the spam detection system, provide feedback, and customize their preferences with ease, empowering them to take control of their messaging experience.</a:t>
            </a:r>
            <a:endParaRPr sz="2000" lang="en-US">
              <a:latin typeface="Times New Roman" panose="02020603050405020304" charset="0"/>
              <a:cs typeface="Times New Roman" panose="02020603050405020304" charset="0"/>
            </a:endParaRPr>
          </a:p>
          <a:p>
            <a:pPr algn="just" indent="-285750" lvl="0" marL="285750" rtl="0">
              <a:spcBef>
                <a:spcPts val="0"/>
              </a:spcBef>
              <a:spcAft>
                <a:spcPts val="0"/>
              </a:spcAft>
              <a:buSzPts val="2000"/>
              <a:buFont typeface="Arial" panose="020B0604020202020204"/>
              <a:buChar char="•"/>
            </a:pPr>
            <a:r>
              <a:rPr sz="2000" lang="en-US">
                <a:latin typeface="Times New Roman" panose="02020603050405020304" charset="0"/>
                <a:cs typeface="Times New Roman" panose="02020603050405020304" charset="0"/>
              </a:rPr>
              <a:t>Advanced analytics: Provide insightful analytics and visualizations to users, highlighting trends, patterns, and statistics related to spam messages, empowering them to gain deeper insights into their messaging behavior and security posture.</a:t>
            </a:r>
            <a:endParaRPr sz="2000" lang="en-US">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9" name="Shape 233"/>
        <p:cNvGrpSpPr/>
        <p:nvPr/>
      </p:nvGrpSpPr>
      <p:grpSpPr>
        <a:xfrm>
          <a:off x="0" y="0"/>
          <a:ext cx="0" cy="0"/>
          <a:chOff x="0" y="0"/>
          <a:chExt cx="0" cy="0"/>
        </a:xfrm>
      </p:grpSpPr>
      <p:sp>
        <p:nvSpPr>
          <p:cNvPr id="1048754" name="Google Shape;235;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755" name="Google Shape;236;p18"/>
          <p:cNvSpPr/>
          <p:nvPr/>
        </p:nvSpPr>
        <p:spPr>
          <a:xfrm>
            <a:off x="7833362" y="787971"/>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756" name="Google Shape;237;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pic>
        <p:nvPicPr>
          <p:cNvPr id="2097181" name="Google Shape;238;p18"/>
          <p:cNvPicPr preferRelativeResize="0">
            <a:picLocks/>
          </p:cNvPicPr>
          <p:nvPr/>
        </p:nvPicPr>
        <p:blipFill rotWithShape="1">
          <a:blip xmlns:r="http://schemas.openxmlformats.org/officeDocument/2006/relationships" r:embed="rId1"/>
          <a:srcRect/>
          <a:stretch>
            <a:fillRect/>
          </a:stretch>
        </p:blipFill>
        <p:spPr>
          <a:xfrm>
            <a:off x="1666875" y="6467475"/>
            <a:ext cx="76200" cy="177800"/>
          </a:xfrm>
          <a:prstGeom prst="rect"/>
          <a:noFill/>
          <a:ln>
            <a:noFill/>
          </a:ln>
        </p:spPr>
      </p:pic>
      <p:sp>
        <p:nvSpPr>
          <p:cNvPr id="1048757" name="Google Shape;239;p18"/>
          <p:cNvSpPr txBox="1"/>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12</a:t>
            </a:fld>
            <a:endParaRPr lang="en-US"/>
          </a:p>
        </p:txBody>
      </p:sp>
      <p:sp>
        <p:nvSpPr>
          <p:cNvPr id="1048758" name="Google Shape;240;p18"/>
          <p:cNvSpPr txBox="1"/>
          <p:nvPr>
            <p:ph type="ctrTitle"/>
          </p:nvPr>
        </p:nvSpPr>
        <p:spPr>
          <a:xfrm>
            <a:off x="739775" y="570865"/>
            <a:ext cx="5012690" cy="6896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4400" lang="en-US">
                <a:latin typeface="Times New Roman" panose="02020603050405020304" charset="0"/>
                <a:cs typeface="Times New Roman" panose="02020603050405020304" charset="0"/>
              </a:rPr>
              <a:t>MODELLING</a:t>
            </a:r>
            <a:endParaRPr sz="4400" lang="en-US">
              <a:latin typeface="Times New Roman" panose="02020603050405020304" charset="0"/>
              <a:cs typeface="Times New Roman" panose="02020603050405020304" charset="0"/>
            </a:endParaRPr>
          </a:p>
        </p:txBody>
      </p:sp>
      <p:sp>
        <p:nvSpPr>
          <p:cNvPr id="1048759" name="Google Shape;241;p18"/>
          <p:cNvSpPr txBox="1"/>
          <p:nvPr/>
        </p:nvSpPr>
        <p:spPr>
          <a:xfrm>
            <a:off x="752475" y="1828800"/>
            <a:ext cx="8010525" cy="4358600"/>
          </a:xfrm>
          <a:prstGeom prst="rect"/>
          <a:noFill/>
          <a:ln>
            <a:noFill/>
          </a:ln>
        </p:spPr>
        <p:txBody>
          <a:bodyPr anchor="t" anchorCtr="0" bIns="45700" lIns="91425" rIns="91425" spcFirstLastPara="1" tIns="45700" wrap="square">
            <a:spAutoFit/>
          </a:bodyPr>
          <a:p>
            <a:pPr algn="just" indent="0" lvl="0" marL="0" rtl="0">
              <a:spcBef>
                <a:spcPts val="0"/>
              </a:spcBef>
              <a:spcAft>
                <a:spcPts val="0"/>
              </a:spcAft>
              <a:buNone/>
            </a:pPr>
            <a:r>
              <a:rPr sz="2000">
                <a:latin typeface="Times New Roman" panose="02020603050405020304" charset="0"/>
                <a:cs typeface="Times New Roman" panose="02020603050405020304" charset="0"/>
              </a:rPr>
              <a:t>Data preprocessing: Clean and preprocess the SMS Spam Collection dataset by removing noise, such as special characters and stop words, and transforming text data into numerical representations suitable for modeling.</a:t>
            </a:r>
            <a:endParaRPr sz="2000">
              <a:latin typeface="Times New Roman" panose="02020603050405020304" charset="0"/>
              <a:cs typeface="Times New Roman" panose="02020603050405020304" charset="0"/>
            </a:endParaRPr>
          </a:p>
          <a:p>
            <a:pPr algn="just" indent="0" lvl="0" marL="0" rtl="0">
              <a:spcBef>
                <a:spcPts val="0"/>
              </a:spcBef>
              <a:spcAft>
                <a:spcPts val="0"/>
              </a:spcAft>
              <a:buNone/>
            </a:pPr>
            <a:endParaRPr sz="2000">
              <a:latin typeface="Times New Roman" panose="02020603050405020304" charset="0"/>
              <a:cs typeface="Times New Roman" panose="02020603050405020304" charset="0"/>
            </a:endParaRPr>
          </a:p>
          <a:p>
            <a:pPr algn="just" indent="0" lvl="0" marL="0" rtl="0">
              <a:spcBef>
                <a:spcPts val="0"/>
              </a:spcBef>
              <a:spcAft>
                <a:spcPts val="0"/>
              </a:spcAft>
              <a:buNone/>
            </a:pPr>
            <a:r>
              <a:rPr sz="2000">
                <a:latin typeface="Times New Roman" panose="02020603050405020304" charset="0"/>
                <a:cs typeface="Times New Roman" panose="02020603050405020304" charset="0"/>
              </a:rPr>
              <a:t>Feature extraction: Extract relevant features from the preprocessed text data, such as word frequency, character count, presence of specific keywords, or linguistic patterns indicative of spam messages</a:t>
            </a:r>
            <a:endParaRPr sz="2000">
              <a:latin typeface="Times New Roman" panose="02020603050405020304" charset="0"/>
              <a:cs typeface="Times New Roman" panose="02020603050405020304" charset="0"/>
            </a:endParaRPr>
          </a:p>
          <a:p>
            <a:pPr algn="just" indent="0" lvl="0" marL="0" rtl="0">
              <a:spcBef>
                <a:spcPts val="0"/>
              </a:spcBef>
              <a:spcAft>
                <a:spcPts val="0"/>
              </a:spcAft>
              <a:buNone/>
            </a:pPr>
            <a:endParaRPr sz="2000">
              <a:latin typeface="Times New Roman" panose="02020603050405020304" charset="0"/>
              <a:cs typeface="Times New Roman" panose="02020603050405020304" charset="0"/>
            </a:endParaRPr>
          </a:p>
          <a:p>
            <a:pPr algn="just" indent="0" lvl="0" marL="0" rtl="0">
              <a:spcBef>
                <a:spcPts val="0"/>
              </a:spcBef>
              <a:spcAft>
                <a:spcPts val="0"/>
              </a:spcAft>
              <a:buNone/>
            </a:pPr>
            <a:r>
              <a:rPr sz="2000">
                <a:latin typeface="Times New Roman" panose="02020603050405020304" charset="0"/>
                <a:cs typeface="Times New Roman" panose="02020603050405020304" charset="0"/>
              </a:rPr>
              <a:t>.Model selection: Choose appropriate machine learning algorithms for spam detection, such as Naive Bayes, logistic regression, Support Vector Machines (SVM), Random Forests, or neural networks. Consider the strengths and weaknesses of each algorithm in handling text data and class imbalance.</a:t>
            </a:r>
            <a:endParaRPr sz="20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5" name="Shape 245"/>
        <p:cNvGrpSpPr/>
        <p:nvPr/>
      </p:nvGrpSpPr>
      <p:grpSpPr>
        <a:xfrm>
          <a:off x="0" y="0"/>
          <a:ext cx="0" cy="0"/>
          <a:chOff x="0" y="0"/>
          <a:chExt cx="0" cy="0"/>
        </a:xfrm>
      </p:grpSpPr>
      <p:sp>
        <p:nvSpPr>
          <p:cNvPr id="1048626" name="Google Shape;247;p19"/>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27" name="Google Shape;248;p19"/>
          <p:cNvSpPr/>
          <p:nvPr/>
        </p:nvSpPr>
        <p:spPr>
          <a:xfrm>
            <a:off x="7833362" y="787971"/>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28" name="Google Shape;249;p19"/>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pic>
        <p:nvPicPr>
          <p:cNvPr id="2097161" name="Google Shape;250;p19"/>
          <p:cNvPicPr preferRelativeResize="0">
            <a:picLocks/>
          </p:cNvPicPr>
          <p:nvPr/>
        </p:nvPicPr>
        <p:blipFill rotWithShape="1">
          <a:blip xmlns:r="http://schemas.openxmlformats.org/officeDocument/2006/relationships" r:embed="rId1"/>
          <a:srcRect/>
          <a:stretch>
            <a:fillRect/>
          </a:stretch>
        </p:blipFill>
        <p:spPr>
          <a:xfrm>
            <a:off x="1666875" y="6467475"/>
            <a:ext cx="76200" cy="177800"/>
          </a:xfrm>
          <a:prstGeom prst="rect"/>
          <a:noFill/>
          <a:ln>
            <a:noFill/>
          </a:ln>
        </p:spPr>
      </p:pic>
      <p:sp>
        <p:nvSpPr>
          <p:cNvPr id="1048629" name="Google Shape;251;p19"/>
          <p:cNvSpPr txBox="1"/>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13</a:t>
            </a:fld>
            <a:endParaRPr lang="en-US"/>
          </a:p>
        </p:txBody>
      </p:sp>
      <p:sp>
        <p:nvSpPr>
          <p:cNvPr id="1048630" name="Google Shape;252;p19"/>
          <p:cNvSpPr txBox="1"/>
          <p:nvPr>
            <p:ph type="ctrTitle"/>
          </p:nvPr>
        </p:nvSpPr>
        <p:spPr>
          <a:xfrm>
            <a:off x="739775" y="290830"/>
            <a:ext cx="4122420" cy="75120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latin typeface="Times New Roman" panose="02020603050405020304" charset="0"/>
                <a:cs typeface="Times New Roman" panose="02020603050405020304" charset="0"/>
                <a:sym typeface="+mn-ea"/>
              </a:rPr>
              <a:t>MODELLING</a:t>
            </a:r>
            <a:endParaRPr lang="en-US"/>
          </a:p>
        </p:txBody>
      </p:sp>
      <p:sp>
        <p:nvSpPr>
          <p:cNvPr id="1048631" name="Google Shape;253;p19"/>
          <p:cNvSpPr txBox="1"/>
          <p:nvPr/>
        </p:nvSpPr>
        <p:spPr>
          <a:xfrm>
            <a:off x="838200" y="1371600"/>
            <a:ext cx="8010525" cy="4358600"/>
          </a:xfrm>
          <a:prstGeom prst="rect"/>
          <a:noFill/>
          <a:ln>
            <a:noFill/>
          </a:ln>
        </p:spPr>
        <p:txBody>
          <a:bodyPr anchor="t" anchorCtr="0" bIns="45700" lIns="91425" rIns="91425" spcFirstLastPara="1" tIns="45700" wrap="square">
            <a:spAutoFit/>
          </a:bodyPr>
          <a:p>
            <a:pPr algn="just" indent="0" lvl="0" marL="0" rtl="0">
              <a:spcBef>
                <a:spcPts val="0"/>
              </a:spcBef>
              <a:spcAft>
                <a:spcPts val="0"/>
              </a:spcAft>
              <a:buNone/>
            </a:pPr>
            <a:r>
              <a:rPr b="1" sz="2000" lang="en-US">
                <a:latin typeface="Times New Roman" panose="02020603050405020304" charset="0"/>
                <a:cs typeface="Times New Roman" panose="02020603050405020304" charset="0"/>
              </a:rPr>
              <a:t>Model training: Split the preprocessed data into training and validation sets and train the selected models using the training data. Experiment with different hyperparameters and optimization techniques to improve model performance.</a:t>
            </a:r>
            <a:endParaRPr sz="2000" lang="en-US">
              <a:latin typeface="Times New Roman" panose="02020603050405020304" charset="0"/>
              <a:cs typeface="Times New Roman" panose="02020603050405020304" charset="0"/>
            </a:endParaRPr>
          </a:p>
          <a:p>
            <a:pPr algn="just" indent="0" lvl="0" marL="0" rtl="0">
              <a:spcBef>
                <a:spcPts val="0"/>
              </a:spcBef>
              <a:spcAft>
                <a:spcPts val="0"/>
              </a:spcAft>
              <a:buNone/>
            </a:pPr>
            <a:endParaRPr sz="2000" lang="en-US">
              <a:latin typeface="Times New Roman" panose="02020603050405020304" charset="0"/>
              <a:cs typeface="Times New Roman" panose="02020603050405020304" charset="0"/>
            </a:endParaRPr>
          </a:p>
          <a:p>
            <a:pPr algn="just" indent="0" lvl="0" marL="0" rtl="0">
              <a:spcBef>
                <a:spcPts val="0"/>
              </a:spcBef>
              <a:spcAft>
                <a:spcPts val="0"/>
              </a:spcAft>
              <a:buNone/>
            </a:pPr>
            <a:r>
              <a:rPr b="1" sz="2000" lang="en-US">
                <a:latin typeface="Times New Roman" panose="02020603050405020304" charset="0"/>
                <a:cs typeface="Times New Roman" panose="02020603050405020304" charset="0"/>
              </a:rPr>
              <a:t>Evaluation: Evaluate the trained models using appropriate evaluation metrics such as accuracy, precision, recall, and F1 score on the validation set. Compare the performance of different models to select the best-performing one.</a:t>
            </a:r>
            <a:endParaRPr sz="2000" lang="en-US">
              <a:latin typeface="Times New Roman" panose="02020603050405020304" charset="0"/>
              <a:cs typeface="Times New Roman" panose="02020603050405020304" charset="0"/>
            </a:endParaRPr>
          </a:p>
          <a:p>
            <a:pPr algn="just" indent="0" lvl="0" marL="0" rtl="0">
              <a:spcBef>
                <a:spcPts val="0"/>
              </a:spcBef>
              <a:spcAft>
                <a:spcPts val="0"/>
              </a:spcAft>
              <a:buNone/>
            </a:pPr>
            <a:endParaRPr sz="2000" lang="en-US">
              <a:latin typeface="Times New Roman" panose="02020603050405020304" charset="0"/>
              <a:cs typeface="Times New Roman" panose="02020603050405020304" charset="0"/>
            </a:endParaRPr>
          </a:p>
          <a:p>
            <a:pPr algn="just" indent="0" lvl="0" marL="0" rtl="0">
              <a:spcBef>
                <a:spcPts val="0"/>
              </a:spcBef>
              <a:spcAft>
                <a:spcPts val="0"/>
              </a:spcAft>
              <a:buNone/>
            </a:pPr>
            <a:r>
              <a:rPr sz="2000" lang="en-US">
                <a:latin typeface="Times New Roman" panose="02020603050405020304" charset="0"/>
                <a:cs typeface="Times New Roman" panose="02020603050405020304" charset="0"/>
              </a:rPr>
              <a:t>Ensemble methods: Optionally, combine multiple models or predictions using ensemble methods such as bagging, boosting, or stacking to further improve the overall performance and robustness of the spam detection system.</a:t>
            </a:r>
            <a:endParaRPr sz="2000" lang="en-US">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1" name="Shape 257"/>
        <p:cNvGrpSpPr/>
        <p:nvPr/>
      </p:nvGrpSpPr>
      <p:grpSpPr>
        <a:xfrm>
          <a:off x="0" y="0"/>
          <a:ext cx="0" cy="0"/>
          <a:chOff x="0" y="0"/>
          <a:chExt cx="0" cy="0"/>
        </a:xfrm>
      </p:grpSpPr>
      <p:sp>
        <p:nvSpPr>
          <p:cNvPr id="1048611" name="Google Shape;259;p2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12" name="Google Shape;260;p20"/>
          <p:cNvSpPr/>
          <p:nvPr/>
        </p:nvSpPr>
        <p:spPr>
          <a:xfrm>
            <a:off x="8763000" y="350756"/>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13" name="Google Shape;261;p2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pic>
        <p:nvPicPr>
          <p:cNvPr id="2097157" name="Google Shape;262;p20"/>
          <p:cNvPicPr preferRelativeResize="0">
            <a:picLocks/>
          </p:cNvPicPr>
          <p:nvPr/>
        </p:nvPicPr>
        <p:blipFill rotWithShape="1">
          <a:blip xmlns:r="http://schemas.openxmlformats.org/officeDocument/2006/relationships" r:embed="rId1"/>
          <a:srcRect/>
          <a:stretch>
            <a:fillRect/>
          </a:stretch>
        </p:blipFill>
        <p:spPr>
          <a:xfrm>
            <a:off x="1666875" y="6467475"/>
            <a:ext cx="76200" cy="177800"/>
          </a:xfrm>
          <a:prstGeom prst="rect"/>
          <a:noFill/>
          <a:ln>
            <a:noFill/>
          </a:ln>
        </p:spPr>
      </p:pic>
      <p:sp>
        <p:nvSpPr>
          <p:cNvPr id="1048614" name="Google Shape;263;p20"/>
          <p:cNvSpPr txBox="1"/>
          <p:nvPr>
            <p:ph type="title"/>
          </p:nvPr>
        </p:nvSpPr>
        <p:spPr>
          <a:xfrm>
            <a:off x="558165" y="385444"/>
            <a:ext cx="9764395" cy="751205"/>
          </a:xfrm>
          <a:prstGeom prst="rect"/>
          <a:noFill/>
          <a:ln>
            <a:noFill/>
          </a:ln>
        </p:spPr>
        <p:txBody>
          <a:bodyPr anchor="t" anchorCtr="0" bIns="0" lIns="0" rIns="0" spcFirstLastPara="1" tIns="13325" wrap="square">
            <a:spAutoFit/>
          </a:bodyPr>
          <a:p>
            <a:pPr algn="l" indent="0" lvl="0" marL="209550" rtl="0">
              <a:lnSpc>
                <a:spcPct val="100000"/>
              </a:lnSpc>
              <a:spcBef>
                <a:spcPts val="0"/>
              </a:spcBef>
              <a:spcAft>
                <a:spcPts val="0"/>
              </a:spcAft>
              <a:buNone/>
            </a:pPr>
            <a:r>
              <a:rPr lang="en-US">
                <a:latin typeface="Times New Roman" panose="02020603050405020304" charset="0"/>
                <a:cs typeface="Times New Roman" panose="02020603050405020304" charset="0"/>
              </a:rPr>
              <a:t>RESULTS</a:t>
            </a:r>
            <a:endParaRPr lang="en-US">
              <a:latin typeface="Times New Roman" panose="02020603050405020304" charset="0"/>
              <a:cs typeface="Times New Roman" panose="02020603050405020304" charset="0"/>
            </a:endParaRPr>
          </a:p>
        </p:txBody>
      </p:sp>
      <p:sp>
        <p:nvSpPr>
          <p:cNvPr id="1048615" name="Google Shape;264;p20"/>
          <p:cNvSpPr txBox="1"/>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14</a:t>
            </a:fld>
            <a:endParaRPr lang="en-US"/>
          </a:p>
        </p:txBody>
      </p:sp>
      <p:sp>
        <p:nvSpPr>
          <p:cNvPr id="1048617" name="Text Box 6"/>
          <p:cNvSpPr txBox="1"/>
          <p:nvPr/>
        </p:nvSpPr>
        <p:spPr>
          <a:xfrm>
            <a:off x="899795" y="1362710"/>
            <a:ext cx="6096000" cy="306705"/>
          </a:xfrm>
          <a:prstGeom prst="rect"/>
          <a:noFill/>
        </p:spPr>
        <p:txBody>
          <a:bodyPr anchor="t" rtlCol="0" wrap="square">
            <a:spAutoFit/>
          </a:bodyPr>
          <a:p>
            <a:r>
              <a:rPr b="1" lang="en-US"/>
              <a:t># Predicting Test Set</a:t>
            </a:r>
            <a:endParaRPr b="1" lang="en-US"/>
          </a:p>
        </p:txBody>
      </p:sp>
      <p:sp>
        <p:nvSpPr>
          <p:cNvPr id="1048618" name="Text Box 7"/>
          <p:cNvSpPr txBox="1"/>
          <p:nvPr/>
        </p:nvSpPr>
        <p:spPr>
          <a:xfrm>
            <a:off x="1048900" y="4509179"/>
            <a:ext cx="6096000" cy="306705"/>
          </a:xfrm>
          <a:prstGeom prst="rect"/>
          <a:noFill/>
        </p:spPr>
        <p:txBody>
          <a:bodyPr anchor="t" rtlCol="0" wrap="square">
            <a:spAutoFit/>
          </a:bodyPr>
          <a:p>
            <a:r>
              <a:rPr b="1" lang="en-US"/>
              <a:t>Descriptive Statistics for Wine Features</a:t>
            </a:r>
            <a:endParaRPr b="1" lang="en-US"/>
          </a:p>
        </p:txBody>
      </p:sp>
      <p:pic>
        <p:nvPicPr>
          <p:cNvPr id="2097185" name=""/>
          <p:cNvPicPr>
            <a:picLocks/>
          </p:cNvPicPr>
          <p:nvPr/>
        </p:nvPicPr>
        <p:blipFill>
          <a:blip xmlns:r="http://schemas.openxmlformats.org/officeDocument/2006/relationships" r:embed="rId2"/>
          <a:stretch>
            <a:fillRect/>
          </a:stretch>
        </p:blipFill>
        <p:spPr>
          <a:xfrm rot="0">
            <a:off x="899794" y="5018456"/>
            <a:ext cx="5315189" cy="1058494"/>
          </a:xfrm>
          <a:prstGeom prst="rect"/>
        </p:spPr>
      </p:pic>
      <p:pic>
        <p:nvPicPr>
          <p:cNvPr id="2097190" name=""/>
          <p:cNvPicPr>
            <a:picLocks/>
          </p:cNvPicPr>
          <p:nvPr/>
        </p:nvPicPr>
        <p:blipFill>
          <a:blip xmlns:r="http://schemas.openxmlformats.org/officeDocument/2006/relationships" r:embed="rId3"/>
          <a:stretch>
            <a:fillRect/>
          </a:stretch>
        </p:blipFill>
        <p:spPr>
          <a:xfrm rot="0">
            <a:off x="1229064" y="3428999"/>
            <a:ext cx="4656649" cy="788288"/>
          </a:xfrm>
          <a:prstGeom prst="rect"/>
        </p:spPr>
      </p:pic>
      <p:pic>
        <p:nvPicPr>
          <p:cNvPr id="2097193" name=""/>
          <p:cNvPicPr>
            <a:picLocks/>
          </p:cNvPicPr>
          <p:nvPr/>
        </p:nvPicPr>
        <p:blipFill>
          <a:blip xmlns:r="http://schemas.openxmlformats.org/officeDocument/2006/relationships" r:embed="rId4"/>
          <a:stretch>
            <a:fillRect/>
          </a:stretch>
        </p:blipFill>
        <p:spPr>
          <a:xfrm rot="0">
            <a:off x="1229064" y="2048278"/>
            <a:ext cx="4128555" cy="100185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8" name="Shape 257"/>
        <p:cNvGrpSpPr/>
        <p:nvPr/>
      </p:nvGrpSpPr>
      <p:grpSpPr>
        <a:xfrm>
          <a:off x="0" y="0"/>
          <a:ext cx="0" cy="0"/>
          <a:chOff x="0" y="0"/>
          <a:chExt cx="0" cy="0"/>
        </a:xfrm>
      </p:grpSpPr>
      <p:sp>
        <p:nvSpPr>
          <p:cNvPr id="1048603" name="Google Shape;259;p2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04" name="Google Shape;260;p20"/>
          <p:cNvSpPr/>
          <p:nvPr/>
        </p:nvSpPr>
        <p:spPr>
          <a:xfrm>
            <a:off x="8763000" y="350756"/>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05" name="Google Shape;261;p2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pic>
        <p:nvPicPr>
          <p:cNvPr id="2097155" name="Google Shape;262;p20"/>
          <p:cNvPicPr preferRelativeResize="0">
            <a:picLocks/>
          </p:cNvPicPr>
          <p:nvPr/>
        </p:nvPicPr>
        <p:blipFill rotWithShape="1">
          <a:blip xmlns:r="http://schemas.openxmlformats.org/officeDocument/2006/relationships" r:embed="rId1"/>
          <a:srcRect/>
          <a:stretch>
            <a:fillRect/>
          </a:stretch>
        </p:blipFill>
        <p:spPr>
          <a:xfrm>
            <a:off x="1666875" y="6467475"/>
            <a:ext cx="76200" cy="177800"/>
          </a:xfrm>
          <a:prstGeom prst="rect"/>
          <a:noFill/>
          <a:ln>
            <a:noFill/>
          </a:ln>
        </p:spPr>
      </p:pic>
      <p:sp>
        <p:nvSpPr>
          <p:cNvPr id="1048606" name="Google Shape;263;p20"/>
          <p:cNvSpPr txBox="1"/>
          <p:nvPr>
            <p:ph type="title"/>
          </p:nvPr>
        </p:nvSpPr>
        <p:spPr>
          <a:xfrm>
            <a:off x="558165" y="385444"/>
            <a:ext cx="9764395" cy="751205"/>
          </a:xfrm>
          <a:prstGeom prst="rect"/>
          <a:noFill/>
          <a:ln>
            <a:noFill/>
          </a:ln>
        </p:spPr>
        <p:txBody>
          <a:bodyPr anchor="t" anchorCtr="0" bIns="0" lIns="0" rIns="0" spcFirstLastPara="1" tIns="13325" wrap="square">
            <a:spAutoFit/>
          </a:bodyPr>
          <a:p>
            <a:pPr algn="l" indent="0" lvl="0" marL="209550" rtl="0">
              <a:lnSpc>
                <a:spcPct val="100000"/>
              </a:lnSpc>
              <a:spcBef>
                <a:spcPts val="0"/>
              </a:spcBef>
              <a:spcAft>
                <a:spcPts val="0"/>
              </a:spcAft>
              <a:buNone/>
            </a:pPr>
            <a:r>
              <a:rPr dirty="0" lang="en-US">
                <a:latin typeface="Times New Roman" panose="02020603050405020304" charset="0"/>
                <a:cs typeface="Times New Roman" panose="02020603050405020304" charset="0"/>
                <a:sym typeface="+mn-ea"/>
              </a:rPr>
              <a:t>GRAPHS</a:t>
            </a:r>
            <a:endParaRPr lang="en-US">
              <a:latin typeface="Times New Roman" panose="02020603050405020304" charset="0"/>
              <a:cs typeface="Times New Roman" panose="02020603050405020304" charset="0"/>
            </a:endParaRPr>
          </a:p>
        </p:txBody>
      </p:sp>
      <p:sp>
        <p:nvSpPr>
          <p:cNvPr id="1048607" name="Google Shape;264;p20"/>
          <p:cNvSpPr txBox="1"/>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15</a:t>
            </a:fld>
            <a:endParaRPr lang="en-US"/>
          </a:p>
        </p:txBody>
      </p:sp>
      <p:pic>
        <p:nvPicPr>
          <p:cNvPr id="2097199" name=""/>
          <p:cNvPicPr>
            <a:picLocks/>
          </p:cNvPicPr>
          <p:nvPr/>
        </p:nvPicPr>
        <p:blipFill>
          <a:blip xmlns:r="http://schemas.openxmlformats.org/officeDocument/2006/relationships" r:embed="rId2"/>
          <a:stretch>
            <a:fillRect/>
          </a:stretch>
        </p:blipFill>
        <p:spPr>
          <a:xfrm rot="0">
            <a:off x="577489" y="1136649"/>
            <a:ext cx="7834683" cy="2616225"/>
          </a:xfrm>
          <a:prstGeom prst="rect"/>
        </p:spPr>
      </p:pic>
      <p:pic>
        <p:nvPicPr>
          <p:cNvPr id="2097200" name=""/>
          <p:cNvPicPr>
            <a:picLocks/>
          </p:cNvPicPr>
          <p:nvPr/>
        </p:nvPicPr>
        <p:blipFill>
          <a:blip xmlns:r="http://schemas.openxmlformats.org/officeDocument/2006/relationships" r:embed="rId3"/>
          <a:stretch>
            <a:fillRect/>
          </a:stretch>
        </p:blipFill>
        <p:spPr>
          <a:xfrm rot="0">
            <a:off x="1089714" y="4027621"/>
            <a:ext cx="7358740" cy="2723713"/>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5" name="Shape 257"/>
        <p:cNvGrpSpPr/>
        <p:nvPr/>
      </p:nvGrpSpPr>
      <p:grpSpPr>
        <a:xfrm>
          <a:off x="0" y="0"/>
          <a:ext cx="0" cy="0"/>
          <a:chOff x="0" y="0"/>
          <a:chExt cx="0" cy="0"/>
        </a:xfrm>
      </p:grpSpPr>
      <p:sp>
        <p:nvSpPr>
          <p:cNvPr id="1048595" name="Google Shape;259;p2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596" name="Google Shape;260;p20"/>
          <p:cNvSpPr/>
          <p:nvPr/>
        </p:nvSpPr>
        <p:spPr>
          <a:xfrm>
            <a:off x="8763000" y="350756"/>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597" name="Google Shape;261;p2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pic>
        <p:nvPicPr>
          <p:cNvPr id="2097152" name="Google Shape;262;p20"/>
          <p:cNvPicPr preferRelativeResize="0">
            <a:picLocks/>
          </p:cNvPicPr>
          <p:nvPr/>
        </p:nvPicPr>
        <p:blipFill rotWithShape="1">
          <a:blip xmlns:r="http://schemas.openxmlformats.org/officeDocument/2006/relationships" r:embed="rId1"/>
          <a:srcRect/>
          <a:stretch>
            <a:fillRect/>
          </a:stretch>
        </p:blipFill>
        <p:spPr>
          <a:xfrm>
            <a:off x="1666875" y="6467475"/>
            <a:ext cx="76200" cy="177800"/>
          </a:xfrm>
          <a:prstGeom prst="rect"/>
          <a:noFill/>
          <a:ln>
            <a:noFill/>
          </a:ln>
        </p:spPr>
      </p:pic>
      <p:sp>
        <p:nvSpPr>
          <p:cNvPr id="1048598" name="Google Shape;263;p20"/>
          <p:cNvSpPr txBox="1"/>
          <p:nvPr>
            <p:ph type="title"/>
          </p:nvPr>
        </p:nvSpPr>
        <p:spPr>
          <a:xfrm>
            <a:off x="558165" y="385444"/>
            <a:ext cx="9764395" cy="751205"/>
          </a:xfrm>
          <a:prstGeom prst="rect"/>
          <a:noFill/>
          <a:ln>
            <a:noFill/>
          </a:ln>
        </p:spPr>
        <p:txBody>
          <a:bodyPr anchor="t" anchorCtr="0" bIns="0" lIns="0" rIns="0" spcFirstLastPara="1" tIns="13325" wrap="square">
            <a:spAutoFit/>
          </a:bodyPr>
          <a:p>
            <a:pPr algn="l" indent="0" lvl="0" marL="209550" rtl="0">
              <a:lnSpc>
                <a:spcPct val="100000"/>
              </a:lnSpc>
              <a:spcBef>
                <a:spcPts val="0"/>
              </a:spcBef>
              <a:spcAft>
                <a:spcPts val="0"/>
              </a:spcAft>
              <a:buNone/>
            </a:pPr>
            <a:r>
              <a:rPr dirty="0" lang="en-US">
                <a:latin typeface="Times New Roman" panose="02020603050405020304" charset="0"/>
                <a:cs typeface="Times New Roman" panose="02020603050405020304" charset="0"/>
                <a:sym typeface="+mn-ea"/>
              </a:rPr>
              <a:t>GRAPHS</a:t>
            </a:r>
            <a:endParaRPr lang="en-US">
              <a:latin typeface="Times New Roman" panose="02020603050405020304" charset="0"/>
              <a:cs typeface="Times New Roman" panose="02020603050405020304" charset="0"/>
            </a:endParaRPr>
          </a:p>
        </p:txBody>
      </p:sp>
      <p:sp>
        <p:nvSpPr>
          <p:cNvPr id="1048599" name="Google Shape;264;p20"/>
          <p:cNvSpPr txBox="1"/>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16</a:t>
            </a:fld>
            <a:endParaRPr lang="en-US"/>
          </a:p>
        </p:txBody>
      </p:sp>
      <p:pic>
        <p:nvPicPr>
          <p:cNvPr id="2097196" name=""/>
          <p:cNvPicPr>
            <a:picLocks/>
          </p:cNvPicPr>
          <p:nvPr/>
        </p:nvPicPr>
        <p:blipFill>
          <a:blip xmlns:r="http://schemas.openxmlformats.org/officeDocument/2006/relationships" r:embed="rId2"/>
          <a:stretch>
            <a:fillRect/>
          </a:stretch>
        </p:blipFill>
        <p:spPr>
          <a:xfrm rot="0">
            <a:off x="1247613" y="1474660"/>
            <a:ext cx="7805251" cy="3018556"/>
          </a:xfrm>
          <a:prstGeom prst="rect"/>
        </p:spPr>
      </p:pic>
      <p:pic>
        <p:nvPicPr>
          <p:cNvPr id="2097197" name=""/>
          <p:cNvPicPr>
            <a:picLocks/>
          </p:cNvPicPr>
          <p:nvPr/>
        </p:nvPicPr>
        <p:blipFill>
          <a:blip xmlns:r="http://schemas.openxmlformats.org/officeDocument/2006/relationships" r:embed="rId3"/>
          <a:stretch>
            <a:fillRect/>
          </a:stretch>
        </p:blipFill>
        <p:spPr>
          <a:xfrm rot="0">
            <a:off x="1501924" y="4211857"/>
            <a:ext cx="7057131" cy="2255617"/>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42" name="Shape 71"/>
        <p:cNvGrpSpPr/>
        <p:nvPr/>
      </p:nvGrpSpPr>
      <p:grpSpPr>
        <a:xfrm>
          <a:off x="0" y="0"/>
          <a:ext cx="0" cy="0"/>
          <a:chOff x="0" y="0"/>
          <a:chExt cx="0" cy="0"/>
        </a:xfrm>
      </p:grpSpPr>
      <p:sp>
        <p:nvSpPr>
          <p:cNvPr id="1048644" name="Google Shape;72;p8"/>
          <p:cNvSpPr/>
          <p:nvPr/>
        </p:nvSpPr>
        <p:spPr>
          <a:xfrm>
            <a:off x="0" y="2032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grpSp>
        <p:nvGrpSpPr>
          <p:cNvPr id="43" name="Google Shape;73;p8"/>
          <p:cNvGrpSpPr/>
          <p:nvPr/>
        </p:nvGrpSpPr>
        <p:grpSpPr>
          <a:xfrm>
            <a:off x="7448612" y="0"/>
            <a:ext cx="4743796" cy="6858466"/>
            <a:chOff x="7448612" y="0"/>
            <a:chExt cx="4743796" cy="6858466"/>
          </a:xfrm>
        </p:grpSpPr>
        <p:sp>
          <p:nvSpPr>
            <p:cNvPr id="1048645" name="Google Shape;74;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46" name="Google Shape;75;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47" name="Google Shape;76;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48" name="Google Shape;77;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49" name="Google Shape;78;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50" name="Google Shape;79;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51" name="Google Shape;80;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52" name="Google Shape;81;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53" name="Google Shape;82;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grpSp>
      <p:sp>
        <p:nvSpPr>
          <p:cNvPr id="1048654" name="Google Shape;83;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55" name="Google Shape;84;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56"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57" name="Google Shape;86;p8"/>
          <p:cNvSpPr txBox="1"/>
          <p:nvPr>
            <p:ph type="title"/>
          </p:nvPr>
        </p:nvSpPr>
        <p:spPr>
          <a:xfrm>
            <a:off x="558165" y="385444"/>
            <a:ext cx="9764395" cy="1014095"/>
          </a:xfrm>
          <a:prstGeom prst="rect"/>
          <a:noFill/>
          <a:ln>
            <a:noFill/>
          </a:ln>
        </p:spPr>
        <p:txBody>
          <a:bodyPr anchor="t" anchorCtr="0" bIns="0" lIns="0" rIns="0" spcFirstLastPara="1" tIns="460675" wrap="square">
            <a:spAutoFit/>
          </a:bodyPr>
          <a:p>
            <a:pPr algn="l" indent="0" lvl="0" marL="193675" rtl="0">
              <a:lnSpc>
                <a:spcPct val="100000"/>
              </a:lnSpc>
              <a:spcBef>
                <a:spcPts val="0"/>
              </a:spcBef>
              <a:spcAft>
                <a:spcPts val="0"/>
              </a:spcAft>
              <a:buNone/>
            </a:pPr>
            <a:r>
              <a:rPr sz="3600" lang="en-US">
                <a:latin typeface="Times New Roman" panose="02020603050405020304" charset="0"/>
                <a:cs typeface="Times New Roman" panose="02020603050405020304" charset="0"/>
              </a:rPr>
              <a:t>PROJECT TITLE</a:t>
            </a:r>
            <a:endParaRPr sz="3600">
              <a:latin typeface="Times New Roman" panose="02020603050405020304" charset="0"/>
              <a:cs typeface="Times New Roman" panose="02020603050405020304" charset="0"/>
            </a:endParaRPr>
          </a:p>
        </p:txBody>
      </p:sp>
      <p:grpSp>
        <p:nvGrpSpPr>
          <p:cNvPr id="44" name="Google Shape;87;p8"/>
          <p:cNvGrpSpPr/>
          <p:nvPr/>
        </p:nvGrpSpPr>
        <p:grpSpPr>
          <a:xfrm>
            <a:off x="466725" y="6410325"/>
            <a:ext cx="3705225" cy="295275"/>
            <a:chOff x="466725" y="6410325"/>
            <a:chExt cx="3705225" cy="295275"/>
          </a:xfrm>
        </p:grpSpPr>
        <p:pic>
          <p:nvPicPr>
            <p:cNvPr id="2097163" name="Google Shape;88;p8"/>
            <p:cNvPicPr preferRelativeResize="0">
              <a:picLocks/>
            </p:cNvPicPr>
            <p:nvPr/>
          </p:nvPicPr>
          <p:blipFill rotWithShape="1">
            <a:blip xmlns:r="http://schemas.openxmlformats.org/officeDocument/2006/relationships" r:embed="rId1"/>
            <a:srcRect/>
            <a:stretch>
              <a:fillRect/>
            </a:stretch>
          </p:blipFill>
          <p:spPr>
            <a:xfrm>
              <a:off x="676275" y="6467475"/>
              <a:ext cx="2143125" cy="200025"/>
            </a:xfrm>
            <a:prstGeom prst="rect"/>
            <a:noFill/>
            <a:ln>
              <a:noFill/>
            </a:ln>
          </p:spPr>
        </p:pic>
        <p:pic>
          <p:nvPicPr>
            <p:cNvPr id="2097164" name="Google Shape;89;p8"/>
            <p:cNvPicPr preferRelativeResize="0">
              <a:picLocks/>
            </p:cNvPicPr>
            <p:nvPr/>
          </p:nvPicPr>
          <p:blipFill rotWithShape="1">
            <a:blip xmlns:r="http://schemas.openxmlformats.org/officeDocument/2006/relationships" r:embed="rId2"/>
            <a:srcRect/>
            <a:stretch>
              <a:fillRect/>
            </a:stretch>
          </p:blipFill>
          <p:spPr>
            <a:xfrm>
              <a:off x="466725" y="6410325"/>
              <a:ext cx="3705225" cy="295275"/>
            </a:xfrm>
            <a:prstGeom prst="rect"/>
            <a:noFill/>
            <a:ln>
              <a:noFill/>
            </a:ln>
          </p:spPr>
        </p:pic>
      </p:grpSp>
      <p:sp>
        <p:nvSpPr>
          <p:cNvPr id="1048658" name="Google Shape;91;p8"/>
          <p:cNvSpPr txBox="1"/>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114300" rtl="0">
              <a:lnSpc>
                <a:spcPct val="100000"/>
              </a:lnSpc>
              <a:spcBef>
                <a:spcPts val="0"/>
              </a:spcBef>
              <a:spcAft>
                <a:spcPts val="0"/>
              </a:spcAft>
              <a:buNone/>
            </a:pPr>
            <a:fld id="{00000000-1234-1234-1234-123412341234}" type="slidenum">
              <a:rPr lang="en-US"/>
              <a:t>2</a:t>
            </a:fld>
            <a:endParaRPr lang="en-US"/>
          </a:p>
        </p:txBody>
      </p:sp>
      <p:sp>
        <p:nvSpPr>
          <p:cNvPr id="1048659" name="Google Shape;92;p8"/>
          <p:cNvSpPr txBox="1"/>
          <p:nvPr/>
        </p:nvSpPr>
        <p:spPr>
          <a:xfrm>
            <a:off x="944972" y="2656671"/>
            <a:ext cx="9043500" cy="1412199"/>
          </a:xfrm>
          <a:prstGeom prst="rect"/>
          <a:noFill/>
          <a:ln>
            <a:noFill/>
          </a:ln>
        </p:spPr>
        <p:txBody>
          <a:bodyPr anchor="t" anchorCtr="0" bIns="45700" lIns="91425" rIns="91425" spcFirstLastPara="1" tIns="45700" wrap="square">
            <a:spAutoFit/>
          </a:bodyPr>
          <a:p>
            <a:pPr algn="ctr" indent="0" lvl="0" marL="0" rtl="0">
              <a:spcBef>
                <a:spcPts val="0"/>
              </a:spcBef>
              <a:spcAft>
                <a:spcPts val="0"/>
              </a:spcAft>
              <a:buNone/>
            </a:pPr>
            <a:r>
              <a:rPr b="1" sz="4400">
                <a:solidFill>
                  <a:srgbClr val="00B0F0"/>
                </a:solidFill>
                <a:latin typeface="Times New Roman" panose="02020603050405020304" charset="0"/>
                <a:cs typeface="Times New Roman" panose="02020603050405020304" charset="0"/>
              </a:rPr>
              <a:t>Insights from the SMS Spam Collection</a:t>
            </a:r>
            <a:endParaRPr b="1" sz="4400">
              <a:solidFill>
                <a:srgbClr val="00B0F0"/>
              </a:solidFill>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7" name="Shape 96"/>
        <p:cNvGrpSpPr/>
        <p:nvPr/>
      </p:nvGrpSpPr>
      <p:grpSpPr>
        <a:xfrm>
          <a:off x="0" y="0"/>
          <a:ext cx="0" cy="0"/>
          <a:chOff x="0" y="0"/>
          <a:chExt cx="0" cy="0"/>
        </a:xfrm>
      </p:grpSpPr>
      <p:sp>
        <p:nvSpPr>
          <p:cNvPr id="1048662" name="Google Shape;97;p9"/>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grpSp>
        <p:nvGrpSpPr>
          <p:cNvPr id="48" name="Google Shape;98;p9"/>
          <p:cNvGrpSpPr/>
          <p:nvPr/>
        </p:nvGrpSpPr>
        <p:grpSpPr>
          <a:xfrm>
            <a:off x="7448612" y="0"/>
            <a:ext cx="4743796" cy="6858466"/>
            <a:chOff x="7448612" y="0"/>
            <a:chExt cx="4743796" cy="6858466"/>
          </a:xfrm>
        </p:grpSpPr>
        <p:sp>
          <p:nvSpPr>
            <p:cNvPr id="1048663" name="Google Shape;99;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64" name="Google Shape;100;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65" name="Google Shape;101;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66" name="Google Shape;102;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67" name="Google Shape;103;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68" name="Google Shape;104;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69" name="Google Shape;105;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70" name="Google Shape;106;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71" name="Google Shape;107;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grpSp>
      <p:sp>
        <p:nvSpPr>
          <p:cNvPr id="1048672" name="Google Shape;108;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73" name="Google Shape;109;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rtl="0">
              <a:lnSpc>
                <a:spcPct val="116000"/>
              </a:lnSpc>
              <a:spcBef>
                <a:spcPts val="0"/>
              </a:spcBef>
              <a:spcAft>
                <a:spcPts val="0"/>
              </a:spcAft>
              <a:buNone/>
            </a:pPr>
            <a:r>
              <a:rPr sz="1100" lang="en-US">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b="1" sz="1100" lang="en-US">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048674" name="Google Shape;110;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75" name="Google Shape;111;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pic>
        <p:nvPicPr>
          <p:cNvPr id="2097165" name="Google Shape;112;p9"/>
          <p:cNvPicPr preferRelativeResize="0">
            <a:picLocks/>
          </p:cNvPicPr>
          <p:nvPr/>
        </p:nvPicPr>
        <p:blipFill rotWithShape="1">
          <a:blip xmlns:r="http://schemas.openxmlformats.org/officeDocument/2006/relationships" r:embed="rId1"/>
          <a:srcRect/>
          <a:stretch>
            <a:fillRect/>
          </a:stretch>
        </p:blipFill>
        <p:spPr>
          <a:xfrm>
            <a:off x="10687050" y="6134100"/>
            <a:ext cx="247650" cy="247650"/>
          </a:xfrm>
          <a:prstGeom prst="rect"/>
          <a:noFill/>
          <a:ln>
            <a:noFill/>
          </a:ln>
        </p:spPr>
      </p:pic>
      <p:grpSp>
        <p:nvGrpSpPr>
          <p:cNvPr id="49" name="Google Shape;113;p9"/>
          <p:cNvGrpSpPr/>
          <p:nvPr/>
        </p:nvGrpSpPr>
        <p:grpSpPr>
          <a:xfrm>
            <a:off x="47625" y="3819523"/>
            <a:ext cx="4124325" cy="3009898"/>
            <a:chOff x="47625" y="3819523"/>
            <a:chExt cx="4124325" cy="3009898"/>
          </a:xfrm>
        </p:grpSpPr>
        <p:pic>
          <p:nvPicPr>
            <p:cNvPr id="2097166" name="Google Shape;114;p9"/>
            <p:cNvPicPr preferRelativeResize="0">
              <a:picLocks/>
            </p:cNvPicPr>
            <p:nvPr/>
          </p:nvPicPr>
          <p:blipFill rotWithShape="1">
            <a:blip xmlns:r="http://schemas.openxmlformats.org/officeDocument/2006/relationships" r:embed="rId2"/>
            <a:srcRect/>
            <a:stretch>
              <a:fillRect/>
            </a:stretch>
          </p:blipFill>
          <p:spPr>
            <a:xfrm>
              <a:off x="466725" y="6410325"/>
              <a:ext cx="3705225" cy="295275"/>
            </a:xfrm>
            <a:prstGeom prst="rect"/>
            <a:noFill/>
            <a:ln>
              <a:noFill/>
            </a:ln>
          </p:spPr>
        </p:pic>
        <p:pic>
          <p:nvPicPr>
            <p:cNvPr id="2097167" name="Google Shape;115;p9"/>
            <p:cNvPicPr preferRelativeResize="0">
              <a:picLocks/>
            </p:cNvPicPr>
            <p:nvPr/>
          </p:nvPicPr>
          <p:blipFill rotWithShape="1">
            <a:blip xmlns:r="http://schemas.openxmlformats.org/officeDocument/2006/relationships" r:embed="rId3"/>
            <a:srcRect/>
            <a:stretch>
              <a:fillRect/>
            </a:stretch>
          </p:blipFill>
          <p:spPr>
            <a:xfrm>
              <a:off x="47625" y="3819523"/>
              <a:ext cx="1733550" cy="3009898"/>
            </a:xfrm>
            <a:prstGeom prst="rect"/>
            <a:noFill/>
            <a:ln>
              <a:noFill/>
            </a:ln>
          </p:spPr>
        </p:pic>
      </p:grpSp>
      <p:sp>
        <p:nvSpPr>
          <p:cNvPr id="1048676" name="Google Shape;116;p9"/>
          <p:cNvSpPr txBox="1"/>
          <p:nvPr>
            <p:ph type="title"/>
          </p:nvPr>
        </p:nvSpPr>
        <p:spPr>
          <a:xfrm>
            <a:off x="485344" y="779840"/>
            <a:ext cx="9764395" cy="811530"/>
          </a:xfrm>
          <a:prstGeom prst="rect"/>
          <a:noFill/>
          <a:ln>
            <a:noFill/>
          </a:ln>
        </p:spPr>
        <p:txBody>
          <a:bodyPr anchor="t" anchorCtr="0" bIns="0" lIns="0" rIns="0" spcFirstLastPara="1" tIns="73275" wrap="square">
            <a:spAutoFit/>
          </a:bodyPr>
          <a:p>
            <a:pPr algn="l" indent="0" lvl="0" marL="193675" rtl="0">
              <a:lnSpc>
                <a:spcPct val="100000"/>
              </a:lnSpc>
              <a:spcBef>
                <a:spcPts val="0"/>
              </a:spcBef>
              <a:spcAft>
                <a:spcPts val="0"/>
              </a:spcAft>
              <a:buNone/>
            </a:pPr>
            <a:r>
              <a:rPr lang="en-US">
                <a:latin typeface="Times New Roman" panose="02020603050405020304" charset="0"/>
                <a:cs typeface="Times New Roman" panose="02020603050405020304" charset="0"/>
              </a:rPr>
              <a:t>AGENDA</a:t>
            </a:r>
            <a:endParaRPr lang="en-US">
              <a:latin typeface="Times New Roman" panose="02020603050405020304" charset="0"/>
              <a:cs typeface="Times New Roman" panose="02020603050405020304" charset="0"/>
            </a:endParaRPr>
          </a:p>
        </p:txBody>
      </p:sp>
      <p:sp>
        <p:nvSpPr>
          <p:cNvPr id="1048677" name="Google Shape;117;p9"/>
          <p:cNvSpPr txBox="1"/>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114300" rtl="0">
              <a:lnSpc>
                <a:spcPct val="100000"/>
              </a:lnSpc>
              <a:spcBef>
                <a:spcPts val="0"/>
              </a:spcBef>
              <a:spcAft>
                <a:spcPts val="0"/>
              </a:spcAft>
              <a:buNone/>
            </a:pPr>
            <a:fld id="{00000000-1234-1234-1234-123412341234}" type="slidenum">
              <a:rPr lang="en-US"/>
              <a:t>3</a:t>
            </a:fld>
            <a:endParaRPr lang="en-US"/>
          </a:p>
        </p:txBody>
      </p:sp>
      <p:sp>
        <p:nvSpPr>
          <p:cNvPr id="1048678" name="Google Shape;118;p9"/>
          <p:cNvSpPr txBox="1"/>
          <p:nvPr/>
        </p:nvSpPr>
        <p:spPr>
          <a:xfrm>
            <a:off x="2028825" y="1902202"/>
            <a:ext cx="7601100" cy="2580599"/>
          </a:xfrm>
          <a:prstGeom prst="rect"/>
          <a:noFill/>
          <a:ln>
            <a:noFill/>
          </a:ln>
        </p:spPr>
        <p:txBody>
          <a:bodyPr anchor="t" anchorCtr="0" bIns="45700" lIns="91425" rIns="91425" spcFirstLastPara="1" tIns="45700" wrap="square">
            <a:spAutoFit/>
          </a:bodyPr>
          <a:p>
            <a:pPr algn="just" indent="-342900" lvl="0" marL="342900" rtl="0">
              <a:spcBef>
                <a:spcPts val="0"/>
              </a:spcBef>
              <a:spcAft>
                <a:spcPts val="0"/>
              </a:spcAft>
              <a:buFont typeface="Wingdings" panose="05000000000000000000" charset="0"/>
              <a:buChar char="§"/>
            </a:pPr>
            <a:r>
              <a:rPr sz="2400" lang="en-US">
                <a:latin typeface="Times New Roman" panose="02020603050405020304" charset="0"/>
                <a:ea typeface="Trebuchet MS" panose="020B0603020202020204"/>
                <a:cs typeface="Times New Roman" panose="02020603050405020304" charset="0"/>
                <a:sym typeface="Trebuchet MS" panose="020B0603020202020204"/>
              </a:rPr>
              <a:t>Data collection, preprocessing, and feature engineering</a:t>
            </a:r>
            <a:endParaRPr sz="2400" lang="en-US">
              <a:latin typeface="Times New Roman" panose="02020603050405020304" charset="0"/>
              <a:ea typeface="Trebuchet MS" panose="020B0603020202020204"/>
              <a:cs typeface="Times New Roman" panose="02020603050405020304" charset="0"/>
              <a:sym typeface="Trebuchet MS" panose="020B0603020202020204"/>
            </a:endParaRPr>
          </a:p>
          <a:p>
            <a:pPr algn="just" indent="-342900" lvl="0" marL="342900" rtl="0">
              <a:spcBef>
                <a:spcPts val="0"/>
              </a:spcBef>
              <a:spcAft>
                <a:spcPts val="0"/>
              </a:spcAft>
              <a:buFont typeface="Wingdings" panose="05000000000000000000" charset="0"/>
              <a:buChar char="§"/>
            </a:pPr>
            <a:r>
              <a:rPr sz="2400" lang="en-US">
                <a:latin typeface="Times New Roman" panose="02020603050405020304" charset="0"/>
                <a:ea typeface="Trebuchet MS" panose="020B0603020202020204"/>
                <a:cs typeface="Times New Roman" panose="02020603050405020304" charset="0"/>
                <a:sym typeface="Trebuchet MS" panose="020B0603020202020204"/>
              </a:rPr>
              <a:t>Model selection, training, and evaluation</a:t>
            </a:r>
            <a:endParaRPr sz="2400" lang="en-US">
              <a:latin typeface="Times New Roman" panose="02020603050405020304" charset="0"/>
              <a:ea typeface="Trebuchet MS" panose="020B0603020202020204"/>
              <a:cs typeface="Times New Roman" panose="02020603050405020304" charset="0"/>
              <a:sym typeface="Trebuchet MS" panose="020B0603020202020204"/>
            </a:endParaRPr>
          </a:p>
          <a:p>
            <a:pPr algn="just" indent="-342900" lvl="0" marL="342900" rtl="0">
              <a:spcBef>
                <a:spcPts val="0"/>
              </a:spcBef>
              <a:spcAft>
                <a:spcPts val="0"/>
              </a:spcAft>
              <a:buFont typeface="Wingdings" panose="05000000000000000000" charset="0"/>
              <a:buChar char="§"/>
            </a:pPr>
            <a:r>
              <a:rPr sz="2400" lang="en-US">
                <a:latin typeface="Times New Roman" panose="02020603050405020304" charset="0"/>
                <a:ea typeface="Trebuchet MS" panose="020B0603020202020204"/>
                <a:cs typeface="Times New Roman" panose="02020603050405020304" charset="0"/>
                <a:sym typeface="Trebuchet MS" panose="020B0603020202020204"/>
              </a:rPr>
              <a:t>Interpretation of results</a:t>
            </a:r>
            <a:endParaRPr sz="2400" lang="en-US">
              <a:latin typeface="Times New Roman" panose="02020603050405020304" charset="0"/>
              <a:ea typeface="Trebuchet MS" panose="020B0603020202020204"/>
              <a:cs typeface="Times New Roman" panose="02020603050405020304" charset="0"/>
              <a:sym typeface="Trebuchet MS" panose="020B0603020202020204"/>
            </a:endParaRPr>
          </a:p>
          <a:p>
            <a:pPr algn="just" indent="-342900" lvl="0" marL="342900" rtl="0">
              <a:spcBef>
                <a:spcPts val="0"/>
              </a:spcBef>
              <a:spcAft>
                <a:spcPts val="0"/>
              </a:spcAft>
              <a:buFont typeface="Wingdings" panose="05000000000000000000" charset="0"/>
              <a:buChar char="§"/>
            </a:pPr>
            <a:r>
              <a:rPr sz="2400" lang="en-US">
                <a:latin typeface="Times New Roman" panose="02020603050405020304" charset="0"/>
                <a:ea typeface="Trebuchet MS" panose="020B0603020202020204"/>
                <a:cs typeface="Times New Roman" panose="02020603050405020304" charset="0"/>
                <a:sym typeface="Trebuchet MS" panose="020B0603020202020204"/>
              </a:rPr>
              <a:t>Deployment and integration</a:t>
            </a:r>
            <a:endParaRPr sz="2400" lang="en-US">
              <a:latin typeface="Times New Roman" panose="02020603050405020304" charset="0"/>
              <a:ea typeface="Trebuchet MS" panose="020B0603020202020204"/>
              <a:cs typeface="Times New Roman" panose="02020603050405020304" charset="0"/>
              <a:sym typeface="Trebuchet MS" panose="020B0603020202020204"/>
            </a:endParaRPr>
          </a:p>
          <a:p>
            <a:pPr algn="just" indent="-342900" lvl="0" marL="342900" rtl="0">
              <a:spcBef>
                <a:spcPts val="0"/>
              </a:spcBef>
              <a:spcAft>
                <a:spcPts val="0"/>
              </a:spcAft>
              <a:buFont typeface="Wingdings" panose="05000000000000000000" charset="0"/>
              <a:buChar char="§"/>
            </a:pPr>
            <a:r>
              <a:rPr sz="2400" lang="en-US">
                <a:latin typeface="Times New Roman" panose="02020603050405020304" charset="0"/>
                <a:ea typeface="Trebuchet MS" panose="020B0603020202020204"/>
                <a:cs typeface="Times New Roman" panose="02020603050405020304" charset="0"/>
                <a:sym typeface="Trebuchet MS" panose="020B0603020202020204"/>
              </a:rPr>
              <a:t>Future considerations for improvement and scalability</a:t>
            </a:r>
            <a:endParaRPr sz="2400" lang="en-US">
              <a:latin typeface="Times New Roman" panose="02020603050405020304" charset="0"/>
              <a:ea typeface="Trebuchet MS" panose="020B0603020202020204"/>
              <a:cs typeface="Times New Roman" panose="02020603050405020304" charset="0"/>
              <a:sym typeface="Trebuchet MS" panose="020B0603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2" name="Shape 122"/>
        <p:cNvGrpSpPr/>
        <p:nvPr/>
      </p:nvGrpSpPr>
      <p:grpSpPr>
        <a:xfrm>
          <a:off x="0" y="0"/>
          <a:ext cx="0" cy="0"/>
          <a:chOff x="0" y="0"/>
          <a:chExt cx="0" cy="0"/>
        </a:xfrm>
      </p:grpSpPr>
      <p:grpSp>
        <p:nvGrpSpPr>
          <p:cNvPr id="53" name="Google Shape;123;p10"/>
          <p:cNvGrpSpPr/>
          <p:nvPr/>
        </p:nvGrpSpPr>
        <p:grpSpPr>
          <a:xfrm>
            <a:off x="7991475" y="2933700"/>
            <a:ext cx="2762250" cy="3257550"/>
            <a:chOff x="7991475" y="2933700"/>
            <a:chExt cx="2762250" cy="3257550"/>
          </a:xfrm>
        </p:grpSpPr>
        <p:sp>
          <p:nvSpPr>
            <p:cNvPr id="1048681" name="Google Shape;124;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82" name="Google Shape;125;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pic>
          <p:nvPicPr>
            <p:cNvPr id="2097168" name="Google Shape;126;p10"/>
            <p:cNvPicPr preferRelativeResize="0">
              <a:picLocks/>
            </p:cNvPicPr>
            <p:nvPr/>
          </p:nvPicPr>
          <p:blipFill rotWithShape="1">
            <a:blip xmlns:r="http://schemas.openxmlformats.org/officeDocument/2006/relationships" r:embed="rId1"/>
            <a:srcRect/>
            <a:stretch>
              <a:fillRect/>
            </a:stretch>
          </p:blipFill>
          <p:spPr>
            <a:xfrm>
              <a:off x="7991475" y="2933700"/>
              <a:ext cx="2762250" cy="3257550"/>
            </a:xfrm>
            <a:prstGeom prst="rect"/>
            <a:noFill/>
            <a:ln>
              <a:noFill/>
            </a:ln>
          </p:spPr>
        </p:pic>
      </p:grpSp>
      <p:sp>
        <p:nvSpPr>
          <p:cNvPr id="1048683" name="Google Shape;127;p10"/>
          <p:cNvSpPr/>
          <p:nvPr/>
        </p:nvSpPr>
        <p:spPr>
          <a:xfrm>
            <a:off x="6781800" y="1253235"/>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84" name="Google Shape;128;p10"/>
          <p:cNvSpPr txBox="1"/>
          <p:nvPr>
            <p:ph type="title"/>
          </p:nvPr>
        </p:nvSpPr>
        <p:spPr>
          <a:xfrm>
            <a:off x="441007" y="575055"/>
            <a:ext cx="5638800" cy="5080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latin typeface="Times New Roman" panose="02020603050405020304" charset="0"/>
                <a:cs typeface="Times New Roman" panose="02020603050405020304" charset="0"/>
              </a:rPr>
              <a:t>PROBLEM</a:t>
            </a:r>
            <a:r>
              <a:rPr altLang="en-US" sz="3200" lang="en-GB">
                <a:latin typeface="Times New Roman" panose="02020603050405020304" charset="0"/>
                <a:cs typeface="Times New Roman" panose="02020603050405020304" charset="0"/>
              </a:rPr>
              <a:t> </a:t>
            </a:r>
            <a:r>
              <a:rPr sz="3200" lang="en-US">
                <a:latin typeface="Times New Roman" panose="02020603050405020304" charset="0"/>
                <a:cs typeface="Times New Roman" panose="02020603050405020304" charset="0"/>
              </a:rPr>
              <a:t>STATEMENT</a:t>
            </a:r>
            <a:endParaRPr sz="3200" lang="en-US">
              <a:latin typeface="Times New Roman" panose="02020603050405020304" charset="0"/>
              <a:cs typeface="Times New Roman" panose="02020603050405020304" charset="0"/>
            </a:endParaRPr>
          </a:p>
        </p:txBody>
      </p:sp>
      <p:pic>
        <p:nvPicPr>
          <p:cNvPr id="2097169" name="Google Shape;129;p10"/>
          <p:cNvPicPr preferRelativeResize="0">
            <a:picLocks/>
          </p:cNvPicPr>
          <p:nvPr/>
        </p:nvPicPr>
        <p:blipFill rotWithShape="1">
          <a:blip xmlns:r="http://schemas.openxmlformats.org/officeDocument/2006/relationships" r:embed="rId2"/>
          <a:srcRect/>
          <a:stretch>
            <a:fillRect/>
          </a:stretch>
        </p:blipFill>
        <p:spPr>
          <a:xfrm>
            <a:off x="676275" y="6467475"/>
            <a:ext cx="2143125" cy="200025"/>
          </a:xfrm>
          <a:prstGeom prst="rect"/>
          <a:noFill/>
          <a:ln>
            <a:noFill/>
          </a:ln>
        </p:spPr>
      </p:pic>
      <p:sp>
        <p:nvSpPr>
          <p:cNvPr id="1048685" name="Google Shape;131;p10"/>
          <p:cNvSpPr txBox="1"/>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114300" rtl="0">
              <a:lnSpc>
                <a:spcPct val="100000"/>
              </a:lnSpc>
              <a:spcBef>
                <a:spcPts val="0"/>
              </a:spcBef>
              <a:spcAft>
                <a:spcPts val="0"/>
              </a:spcAft>
              <a:buNone/>
            </a:pPr>
            <a:fld id="{00000000-1234-1234-1234-123412341234}" type="slidenum">
              <a:rPr lang="en-US"/>
              <a:t>4</a:t>
            </a:fld>
            <a:endParaRPr lang="en-US"/>
          </a:p>
        </p:txBody>
      </p:sp>
      <p:sp>
        <p:nvSpPr>
          <p:cNvPr id="1048686" name="Google Shape;132;p10"/>
          <p:cNvSpPr txBox="1"/>
          <p:nvPr/>
        </p:nvSpPr>
        <p:spPr>
          <a:xfrm>
            <a:off x="964875" y="1747265"/>
            <a:ext cx="7026600" cy="4853900"/>
          </a:xfrm>
          <a:prstGeom prst="rect"/>
          <a:noFill/>
          <a:ln>
            <a:noFill/>
          </a:ln>
        </p:spPr>
        <p:txBody>
          <a:bodyPr anchor="t" anchorCtr="0" bIns="45700" lIns="91425" rIns="91425" spcFirstLastPara="1" tIns="45700" wrap="square">
            <a:spAutoFit/>
          </a:bodyPr>
          <a:p>
            <a:pPr algn="just" indent="0" lvl="0" marL="0" rtl="0">
              <a:spcBef>
                <a:spcPts val="0"/>
              </a:spcBef>
              <a:spcAft>
                <a:spcPts val="0"/>
              </a:spcAft>
              <a:buNone/>
            </a:pPr>
            <a:r>
              <a:rPr b="1" sz="2200">
                <a:latin typeface="Times New Roman" panose="02020603050405020304" charset="0"/>
                <a:ea typeface="Trebuchet MS" panose="020B0603020202020204"/>
                <a:cs typeface="Times New Roman" panose="02020603050405020304" charset="0"/>
                <a:sym typeface="Trebuchet MS" panose="020B0603020202020204"/>
              </a:rPr>
              <a:t>Objective:</a:t>
            </a:r>
            <a:r>
              <a:rPr sz="2200">
                <a:latin typeface="Times New Roman" panose="02020603050405020304" charset="0"/>
                <a:ea typeface="Trebuchet MS" panose="020B0603020202020204"/>
                <a:cs typeface="Times New Roman" panose="02020603050405020304" charset="0"/>
                <a:sym typeface="Trebuchet MS" panose="020B0603020202020204"/>
              </a:rPr>
              <a:t> The objective is to create a spam detection system that can effectively identify and filter out spam messages</a:t>
            </a:r>
            <a:r>
              <a:rPr sz="2200" lang="en-US">
                <a:latin typeface="Times New Roman" panose="02020603050405020304" charset="0"/>
                <a:ea typeface="Trebuchet MS" panose="020B0603020202020204"/>
                <a:cs typeface="Times New Roman" panose="02020603050405020304" charset="0"/>
                <a:sym typeface="Trebuchet MS" panose="020B0603020202020204"/>
              </a:rPr>
              <a:t>.</a:t>
            </a:r>
            <a:endParaRPr sz="2200">
              <a:latin typeface="Times New Roman" panose="02020603050405020304" charset="0"/>
              <a:ea typeface="Trebuchet MS" panose="020B0603020202020204"/>
              <a:cs typeface="Times New Roman" panose="02020603050405020304" charset="0"/>
              <a:sym typeface="Trebuchet MS" panose="020B0603020202020204"/>
            </a:endParaRPr>
          </a:p>
          <a:p>
            <a:pPr algn="just" indent="0" lvl="0" marL="0" rtl="0">
              <a:spcBef>
                <a:spcPts val="0"/>
              </a:spcBef>
              <a:spcAft>
                <a:spcPts val="0"/>
              </a:spcAft>
              <a:buNone/>
            </a:pPr>
            <a:r>
              <a:rPr b="1" sz="2200">
                <a:latin typeface="Times New Roman" panose="02020603050405020304" charset="0"/>
                <a:ea typeface="Trebuchet MS" panose="020B0603020202020204"/>
                <a:cs typeface="Times New Roman" panose="02020603050405020304" charset="0"/>
                <a:sym typeface="Trebuchet MS" panose="020B0603020202020204"/>
              </a:rPr>
              <a:t>Dataset:</a:t>
            </a:r>
            <a:r>
              <a:rPr sz="2200">
                <a:latin typeface="Times New Roman" panose="02020603050405020304" charset="0"/>
                <a:ea typeface="Trebuchet MS" panose="020B0603020202020204"/>
                <a:cs typeface="Times New Roman" panose="02020603050405020304" charset="0"/>
                <a:sym typeface="Trebuchet MS" panose="020B0603020202020204"/>
              </a:rPr>
              <a:t> </a:t>
            </a:r>
            <a:r>
              <a:rPr sz="2200">
                <a:latin typeface="Times New Roman" panose="02020603050405020304" charset="0"/>
                <a:ea typeface="Trebuchet MS" panose="020B0603020202020204"/>
                <a:cs typeface="Times New Roman" panose="02020603050405020304" charset="0"/>
                <a:sym typeface="Trebuchet MS" panose="020B0603020202020204"/>
              </a:rPr>
              <a:t>The datasets typically consist of a collection of SMS messages labeled as spam or ham. </a:t>
            </a:r>
            <a:endParaRPr sz="2200">
              <a:latin typeface="Times New Roman" panose="02020603050405020304" charset="0"/>
              <a:ea typeface="Trebuchet MS" panose="020B0603020202020204"/>
              <a:cs typeface="Times New Roman" panose="02020603050405020304" charset="0"/>
              <a:sym typeface="Trebuchet MS" panose="020B0603020202020204"/>
            </a:endParaRPr>
          </a:p>
          <a:p>
            <a:pPr algn="just" indent="0" lvl="0" marL="0" rtl="0">
              <a:spcBef>
                <a:spcPts val="0"/>
              </a:spcBef>
              <a:spcAft>
                <a:spcPts val="0"/>
              </a:spcAft>
              <a:buNone/>
            </a:pPr>
            <a:r>
              <a:rPr b="1" sz="2200">
                <a:latin typeface="Times New Roman" panose="02020603050405020304" charset="0"/>
                <a:ea typeface="Trebuchet MS" panose="020B0603020202020204"/>
                <a:cs typeface="Times New Roman" panose="02020603050405020304" charset="0"/>
                <a:sym typeface="Trebuchet MS" panose="020B0603020202020204"/>
              </a:rPr>
              <a:t>Goal:</a:t>
            </a:r>
            <a:r>
              <a:rPr sz="2200">
                <a:latin typeface="Times New Roman" panose="02020603050405020304" charset="0"/>
                <a:ea typeface="Trebuchet MS" panose="020B0603020202020204"/>
                <a:cs typeface="Times New Roman" panose="02020603050405020304" charset="0"/>
                <a:sym typeface="Trebuchet MS" panose="020B0603020202020204"/>
              </a:rPr>
              <a:t> </a:t>
            </a:r>
            <a:r>
              <a:rPr sz="2200">
                <a:latin typeface="Times New Roman" panose="02020603050405020304" charset="0"/>
                <a:ea typeface="Trebuchet MS" panose="020B0603020202020204"/>
                <a:cs typeface="Times New Roman" panose="02020603050405020304" charset="0"/>
                <a:sym typeface="Trebuchet MS" panose="020B0603020202020204"/>
              </a:rPr>
              <a:t>develop a robust and accurate spam detection system for SMS messages. </a:t>
            </a:r>
            <a:endParaRPr sz="2200">
              <a:latin typeface="Times New Roman" panose="02020603050405020304" charset="0"/>
              <a:ea typeface="Trebuchet MS" panose="020B0603020202020204"/>
              <a:cs typeface="Times New Roman" panose="02020603050405020304" charset="0"/>
              <a:sym typeface="Trebuchet MS" panose="020B0603020202020204"/>
            </a:endParaRPr>
          </a:p>
          <a:p>
            <a:pPr algn="just" indent="0" lvl="0" marL="0" rtl="0">
              <a:spcBef>
                <a:spcPts val="0"/>
              </a:spcBef>
              <a:spcAft>
                <a:spcPts val="0"/>
              </a:spcAft>
              <a:buNone/>
            </a:pPr>
            <a:r>
              <a:rPr b="1" sz="2200">
                <a:latin typeface="Times New Roman" panose="02020603050405020304" charset="0"/>
                <a:ea typeface="Trebuchet MS" panose="020B0603020202020204"/>
                <a:cs typeface="Times New Roman" panose="02020603050405020304" charset="0"/>
                <a:sym typeface="Trebuchet MS" panose="020B0603020202020204"/>
              </a:rPr>
              <a:t>Applications:</a:t>
            </a:r>
            <a:r>
              <a:rPr sz="2200">
                <a:latin typeface="Times New Roman" panose="02020603050405020304" charset="0"/>
                <a:ea typeface="Trebuchet MS" panose="020B0603020202020204"/>
                <a:cs typeface="Times New Roman" panose="02020603050405020304" charset="0"/>
                <a:sym typeface="Trebuchet MS" panose="020B0603020202020204"/>
              </a:rPr>
              <a:t> The applications of this project include improving spam filtering in SMS services, email platforms, and other communication </a:t>
            </a:r>
            <a:endParaRPr sz="2200">
              <a:latin typeface="Times New Roman" panose="02020603050405020304" charset="0"/>
              <a:ea typeface="Trebuchet MS" panose="020B0603020202020204"/>
              <a:cs typeface="Times New Roman" panose="02020603050405020304" charset="0"/>
              <a:sym typeface="Trebuchet MS" panose="020B0603020202020204"/>
            </a:endParaRPr>
          </a:p>
          <a:p>
            <a:pPr algn="just" indent="0" lvl="0" marL="0" rtl="0">
              <a:spcBef>
                <a:spcPts val="0"/>
              </a:spcBef>
              <a:spcAft>
                <a:spcPts val="0"/>
              </a:spcAft>
              <a:buNone/>
            </a:pPr>
            <a:r>
              <a:rPr b="1" sz="2200">
                <a:latin typeface="Times New Roman" panose="02020603050405020304" charset="0"/>
                <a:ea typeface="Trebuchet MS" panose="020B0603020202020204"/>
                <a:cs typeface="Times New Roman" panose="02020603050405020304" charset="0"/>
                <a:sym typeface="Trebuchet MS" panose="020B0603020202020204"/>
              </a:rPr>
              <a:t>Scope:</a:t>
            </a:r>
            <a:r>
              <a:rPr sz="2200">
                <a:latin typeface="Times New Roman" panose="02020603050405020304" charset="0"/>
                <a:ea typeface="Trebuchet MS" panose="020B0603020202020204"/>
                <a:cs typeface="Times New Roman" panose="02020603050405020304" charset="0"/>
                <a:sym typeface="Trebuchet MS" panose="020B0603020202020204"/>
              </a:rPr>
              <a:t> </a:t>
            </a:r>
            <a:r>
              <a:rPr sz="2200">
                <a:latin typeface="Times New Roman" panose="02020603050405020304" charset="0"/>
                <a:ea typeface="Trebuchet MS" panose="020B0603020202020204"/>
                <a:cs typeface="Times New Roman" panose="02020603050405020304" charset="0"/>
                <a:sym typeface="Trebuchet MS" panose="020B0603020202020204"/>
              </a:rPr>
              <a:t>The scope of the project encompasses various stages, including data preprocessing, </a:t>
            </a:r>
            <a:endParaRPr sz="2200">
              <a:latin typeface="Times New Roman" panose="02020603050405020304" charset="0"/>
              <a:ea typeface="Trebuchet MS" panose="020B0603020202020204"/>
              <a:cs typeface="Times New Roman" panose="02020603050405020304" charset="0"/>
              <a:sym typeface="Trebuchet MS" panose="020B0603020202020204"/>
            </a:endParaRPr>
          </a:p>
          <a:p>
            <a:pPr algn="just" indent="0" lvl="0" marL="0" rtl="0">
              <a:spcBef>
                <a:spcPts val="0"/>
              </a:spcBef>
              <a:spcAft>
                <a:spcPts val="0"/>
              </a:spcAft>
              <a:buNone/>
            </a:pPr>
            <a:r>
              <a:rPr b="1" sz="2200">
                <a:latin typeface="Times New Roman" panose="02020603050405020304" charset="0"/>
                <a:ea typeface="Trebuchet MS" panose="020B0603020202020204"/>
                <a:cs typeface="Times New Roman" panose="02020603050405020304" charset="0"/>
                <a:sym typeface="Trebuchet MS" panose="020B0603020202020204"/>
              </a:rPr>
              <a:t>Key Metrics:</a:t>
            </a:r>
            <a:r>
              <a:rPr sz="2200">
                <a:latin typeface="Times New Roman" panose="02020603050405020304" charset="0"/>
                <a:ea typeface="Trebuchet MS" panose="020B0603020202020204"/>
                <a:cs typeface="Times New Roman" panose="02020603050405020304" charset="0"/>
                <a:sym typeface="Trebuchet MS" panose="020B0603020202020204"/>
              </a:rPr>
              <a:t> Key metrics for evaluating the performance of the spam detection models include accuracy</a:t>
            </a:r>
            <a:endParaRPr sz="2200">
              <a:latin typeface="Times New Roman" panose="02020603050405020304" charset="0"/>
              <a:ea typeface="Trebuchet MS" panose="020B0603020202020204"/>
              <a:cs typeface="Times New Roman" panose="02020603050405020304" charset="0"/>
              <a:sym typeface="Trebuchet MS" panose="020B0603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6" name="Shape 136"/>
        <p:cNvGrpSpPr/>
        <p:nvPr/>
      </p:nvGrpSpPr>
      <p:grpSpPr>
        <a:xfrm>
          <a:off x="0" y="0"/>
          <a:ext cx="0" cy="0"/>
          <a:chOff x="0" y="0"/>
          <a:chExt cx="0" cy="0"/>
        </a:xfrm>
      </p:grpSpPr>
      <p:grpSp>
        <p:nvGrpSpPr>
          <p:cNvPr id="57" name="Google Shape;137;p11"/>
          <p:cNvGrpSpPr/>
          <p:nvPr/>
        </p:nvGrpSpPr>
        <p:grpSpPr>
          <a:xfrm>
            <a:off x="8658225" y="2647950"/>
            <a:ext cx="3533775" cy="3810000"/>
            <a:chOff x="8658225" y="2647950"/>
            <a:chExt cx="3533775" cy="3810000"/>
          </a:xfrm>
        </p:grpSpPr>
        <p:sp>
          <p:nvSpPr>
            <p:cNvPr id="1048689" name="Google Shape;138;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90" name="Google Shape;139;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pic>
          <p:nvPicPr>
            <p:cNvPr id="2097170" name="Google Shape;140;p11"/>
            <p:cNvPicPr preferRelativeResize="0">
              <a:picLocks/>
            </p:cNvPicPr>
            <p:nvPr/>
          </p:nvPicPr>
          <p:blipFill rotWithShape="1">
            <a:blip xmlns:r="http://schemas.openxmlformats.org/officeDocument/2006/relationships" r:embed="rId1"/>
            <a:srcRect/>
            <a:stretch>
              <a:fillRect/>
            </a:stretch>
          </p:blipFill>
          <p:spPr>
            <a:xfrm>
              <a:off x="8658225" y="2647950"/>
              <a:ext cx="3533775" cy="3810000"/>
            </a:xfrm>
            <a:prstGeom prst="rect"/>
            <a:noFill/>
            <a:ln>
              <a:noFill/>
            </a:ln>
          </p:spPr>
        </p:pic>
      </p:grpSp>
      <p:sp>
        <p:nvSpPr>
          <p:cNvPr id="1048691" name="Google Shape;141;p11"/>
          <p:cNvSpPr/>
          <p:nvPr/>
        </p:nvSpPr>
        <p:spPr>
          <a:xfrm>
            <a:off x="6705600" y="1358741"/>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692" name="Google Shape;142;p11"/>
          <p:cNvSpPr txBox="1"/>
          <p:nvPr>
            <p:ph type="title"/>
          </p:nvPr>
        </p:nvSpPr>
        <p:spPr>
          <a:xfrm>
            <a:off x="388620" y="937895"/>
            <a:ext cx="7467600" cy="63119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000" lang="en-US">
                <a:latin typeface="Times New Roman" panose="02020603050405020304" charset="0"/>
                <a:cs typeface="Times New Roman" panose="02020603050405020304" charset="0"/>
              </a:rPr>
              <a:t>PROJECT</a:t>
            </a:r>
            <a:r>
              <a:rPr altLang="en-US" sz="4000" lang="en-GB">
                <a:latin typeface="Times New Roman" panose="02020603050405020304" charset="0"/>
                <a:cs typeface="Times New Roman" panose="02020603050405020304" charset="0"/>
              </a:rPr>
              <a:t> </a:t>
            </a:r>
            <a:r>
              <a:rPr sz="4000" lang="en-US">
                <a:latin typeface="Times New Roman" panose="02020603050405020304" charset="0"/>
                <a:cs typeface="Times New Roman" panose="02020603050405020304" charset="0"/>
              </a:rPr>
              <a:t>OVERVIEW</a:t>
            </a:r>
            <a:endParaRPr sz="4000" lang="en-US">
              <a:latin typeface="Times New Roman" panose="02020603050405020304" charset="0"/>
              <a:cs typeface="Times New Roman" panose="02020603050405020304" charset="0"/>
            </a:endParaRPr>
          </a:p>
        </p:txBody>
      </p:sp>
      <p:pic>
        <p:nvPicPr>
          <p:cNvPr id="2097171" name="Google Shape;143;p11"/>
          <p:cNvPicPr preferRelativeResize="0">
            <a:picLocks/>
          </p:cNvPicPr>
          <p:nvPr/>
        </p:nvPicPr>
        <p:blipFill rotWithShape="1">
          <a:blip xmlns:r="http://schemas.openxmlformats.org/officeDocument/2006/relationships" r:embed="rId2"/>
          <a:srcRect/>
          <a:stretch>
            <a:fillRect/>
          </a:stretch>
        </p:blipFill>
        <p:spPr>
          <a:xfrm>
            <a:off x="676275" y="6467475"/>
            <a:ext cx="2143125" cy="200025"/>
          </a:xfrm>
          <a:prstGeom prst="rect"/>
          <a:noFill/>
          <a:ln>
            <a:noFill/>
          </a:ln>
        </p:spPr>
      </p:pic>
      <p:sp>
        <p:nvSpPr>
          <p:cNvPr id="1048693" name="Google Shape;144;p11"/>
          <p:cNvSpPr txBox="1"/>
          <p:nvPr/>
        </p:nvSpPr>
        <p:spPr>
          <a:xfrm>
            <a:off x="739775" y="6473337"/>
            <a:ext cx="1798955" cy="191770"/>
          </a:xfrm>
          <a:prstGeom prst="rect"/>
          <a:noFill/>
          <a:ln>
            <a:noFill/>
          </a:ln>
        </p:spPr>
        <p:txBody>
          <a:bodyPr anchor="t" anchorCtr="0" bIns="0" lIns="0" rIns="0" spcFirstLastPara="1" tIns="6975" wrap="square">
            <a:spAutoFit/>
          </a:bodyPr>
          <a:p>
            <a:pPr algn="l" indent="0" lvl="0" marL="12700" rtl="0">
              <a:lnSpc>
                <a:spcPct val="100000"/>
              </a:lnSpc>
              <a:spcBef>
                <a:spcPts val="0"/>
              </a:spcBef>
              <a:spcAft>
                <a:spcPts val="0"/>
              </a:spcAft>
              <a:buNone/>
            </a:pPr>
            <a:r>
              <a:rPr sz="1100" lang="en-US">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b="1" sz="1100" lang="en-US">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048694" name="Google Shape;145;p11"/>
          <p:cNvSpPr txBox="1"/>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114300" rtl="0">
              <a:lnSpc>
                <a:spcPct val="100000"/>
              </a:lnSpc>
              <a:spcBef>
                <a:spcPts val="0"/>
              </a:spcBef>
              <a:spcAft>
                <a:spcPts val="0"/>
              </a:spcAft>
              <a:buNone/>
            </a:pPr>
            <a:fld id="{00000000-1234-1234-1234-123412341234}" type="slidenum">
              <a:rPr lang="en-US"/>
              <a:t>5</a:t>
            </a:fld>
            <a:endParaRPr lang="en-US"/>
          </a:p>
        </p:txBody>
      </p:sp>
      <p:sp>
        <p:nvSpPr>
          <p:cNvPr id="1048695" name="Google Shape;147;p11"/>
          <p:cNvSpPr txBox="1"/>
          <p:nvPr/>
        </p:nvSpPr>
        <p:spPr>
          <a:xfrm>
            <a:off x="676275" y="2352933"/>
            <a:ext cx="7947000" cy="1920200"/>
          </a:xfrm>
          <a:prstGeom prst="rect"/>
          <a:noFill/>
          <a:ln>
            <a:noFill/>
          </a:ln>
        </p:spPr>
        <p:txBody>
          <a:bodyPr anchor="t" anchorCtr="0" bIns="45700" lIns="91425" rIns="91425" spcFirstLastPara="1" tIns="45700" wrap="square">
            <a:spAutoFit/>
          </a:bodyPr>
          <a:p>
            <a:pPr algn="just" indent="0" lvl="0" marL="0" rtl="0">
              <a:spcBef>
                <a:spcPts val="0"/>
              </a:spcBef>
              <a:spcAft>
                <a:spcPts val="0"/>
              </a:spcAft>
              <a:buNone/>
            </a:pPr>
            <a:r>
              <a:rPr b="1" sz="2000">
                <a:latin typeface="Trebuchet MS" panose="020B0603020202020204"/>
                <a:ea typeface="Trebuchet MS" panose="020B0603020202020204"/>
                <a:cs typeface="Trebuchet MS" panose="020B0603020202020204"/>
                <a:sym typeface="Trebuchet MS" panose="020B0603020202020204"/>
              </a:rPr>
              <a:t>Data Collection and Preparation:</a:t>
            </a:r>
            <a:endParaRPr b="1" sz="2000">
              <a:latin typeface="Trebuchet MS" panose="020B0603020202020204"/>
              <a:ea typeface="Trebuchet MS" panose="020B0603020202020204"/>
              <a:cs typeface="Trebuchet MS" panose="020B0603020202020204"/>
              <a:sym typeface="Trebuchet MS" panose="020B0603020202020204"/>
            </a:endParaRPr>
          </a:p>
          <a:p>
            <a:pPr algn="just" indent="-342900" lvl="0" marL="342900" rtl="0">
              <a:spcBef>
                <a:spcPts val="0"/>
              </a:spcBef>
              <a:spcAft>
                <a:spcPts val="0"/>
              </a:spcAft>
              <a:buFont typeface="Wingdings" panose="05000000000000000000" charset="0"/>
              <a:buChar char="§"/>
            </a:pPr>
            <a:r>
              <a:rPr sz="2000">
                <a:latin typeface="Trebuchet MS" panose="020B0603020202020204"/>
                <a:ea typeface="Trebuchet MS" panose="020B0603020202020204"/>
                <a:cs typeface="Trebuchet MS" panose="020B0603020202020204"/>
                <a:sym typeface="Trebuchet MS" panose="020B0603020202020204"/>
              </a:rPr>
              <a:t>In this stage, the SMS Spam Collection dataset is collected and prepared for analysis. </a:t>
            </a:r>
            <a:endParaRPr sz="2000">
              <a:latin typeface="Trebuchet MS" panose="020B0603020202020204"/>
              <a:ea typeface="Trebuchet MS" panose="020B0603020202020204"/>
              <a:cs typeface="Trebuchet MS" panose="020B0603020202020204"/>
              <a:sym typeface="Trebuchet MS" panose="020B0603020202020204"/>
            </a:endParaRPr>
          </a:p>
          <a:p>
            <a:pPr algn="just" indent="-342900" lvl="0" marL="342900" rtl="0">
              <a:spcBef>
                <a:spcPts val="0"/>
              </a:spcBef>
              <a:spcAft>
                <a:spcPts val="0"/>
              </a:spcAft>
              <a:buFont typeface="Wingdings" panose="05000000000000000000" charset="0"/>
              <a:buChar char="§"/>
            </a:pPr>
            <a:r>
              <a:rPr sz="2000">
                <a:latin typeface="Trebuchet MS" panose="020B0603020202020204"/>
                <a:ea typeface="Trebuchet MS" panose="020B0603020202020204"/>
                <a:cs typeface="Trebuchet MS" panose="020B0603020202020204"/>
                <a:sym typeface="Trebuchet MS" panose="020B0603020202020204"/>
              </a:rPr>
              <a:t>This involves obtaining the dataset, understanding its structure, and performing data cleaning, such as removing duplicates or missing value</a:t>
            </a:r>
            <a:endParaRPr sz="2000">
              <a:latin typeface="Trebuchet MS" panose="020B0603020202020204"/>
              <a:ea typeface="Trebuchet MS" panose="020B0603020202020204"/>
              <a:cs typeface="Trebuchet MS" panose="020B0603020202020204"/>
              <a:sym typeface="Trebuchet MS" panose="020B0603020202020204"/>
            </a:endParaRPr>
          </a:p>
        </p:txBody>
      </p:sp>
      <p:sp>
        <p:nvSpPr>
          <p:cNvPr id="1048696" name=""/>
          <p:cNvSpPr txBox="1"/>
          <p:nvPr/>
        </p:nvSpPr>
        <p:spPr>
          <a:xfrm>
            <a:off x="655233" y="4156710"/>
            <a:ext cx="8038056" cy="2644140"/>
          </a:xfrm>
          <a:prstGeom prst="rect"/>
        </p:spPr>
        <p:txBody>
          <a:bodyPr rtlCol="0" wrap="square">
            <a:spAutoFit/>
          </a:bodyPr>
          <a:p>
            <a:pPr algn="just" indent="0" lvl="0" marL="0" rtl="0">
              <a:spcBef>
                <a:spcPts val="0"/>
              </a:spcBef>
              <a:spcAft>
                <a:spcPts val="0"/>
              </a:spcAft>
              <a:buNone/>
            </a:pPr>
            <a:r>
              <a:rPr b="1" sz="2000">
                <a:latin typeface="Trebuchet MS" panose="020B0603020202020204"/>
                <a:ea typeface="Trebuchet MS" panose="020B0603020202020204"/>
                <a:cs typeface="Trebuchet MS" panose="020B0603020202020204"/>
                <a:sym typeface="Trebuchet MS" panose="020B0603020202020204"/>
              </a:rPr>
              <a:t>Exploratory Data Analysis (EDA): </a:t>
            </a:r>
            <a:endParaRPr b="1" sz="2000">
              <a:latin typeface="Trebuchet MS" panose="020B0603020202020204"/>
              <a:ea typeface="Trebuchet MS" panose="020B0603020202020204"/>
              <a:cs typeface="Trebuchet MS" panose="020B0603020202020204"/>
              <a:sym typeface="Trebuchet MS" panose="020B0603020202020204"/>
            </a:endParaRPr>
          </a:p>
          <a:p>
            <a:pPr algn="just" indent="-342900" lvl="0" marL="342900" rtl="0">
              <a:spcBef>
                <a:spcPts val="0"/>
              </a:spcBef>
              <a:spcAft>
                <a:spcPts val="0"/>
              </a:spcAft>
              <a:buFont typeface="Wingdings" panose="05000000000000000000" charset="0"/>
              <a:buChar char="§"/>
            </a:pPr>
            <a:r>
              <a:rPr sz="2000">
                <a:latin typeface="Trebuchet MS" panose="020B0603020202020204"/>
                <a:ea typeface="Trebuchet MS" panose="020B0603020202020204"/>
                <a:cs typeface="Trebuchet MS" panose="020B0603020202020204"/>
                <a:sym typeface="Trebuchet MS" panose="020B0603020202020204"/>
              </a:rPr>
              <a:t>EDA involves analyzing the dataset to gain insights into its characteristics and distribution.</a:t>
            </a:r>
            <a:endParaRPr sz="2000">
              <a:latin typeface="Trebuchet MS" panose="020B0603020202020204"/>
              <a:ea typeface="Trebuchet MS" panose="020B0603020202020204"/>
              <a:cs typeface="Trebuchet MS" panose="020B0603020202020204"/>
              <a:sym typeface="Trebuchet MS" panose="020B0603020202020204"/>
            </a:endParaRPr>
          </a:p>
          <a:p>
            <a:pPr algn="just" indent="-342900" lvl="0" marL="342900" rtl="0">
              <a:spcBef>
                <a:spcPts val="0"/>
              </a:spcBef>
              <a:spcAft>
                <a:spcPts val="0"/>
              </a:spcAft>
              <a:buFont typeface="Wingdings" panose="05000000000000000000" charset="0"/>
              <a:buChar char="§"/>
            </a:pPr>
            <a:r>
              <a:rPr sz="2000">
                <a:latin typeface="Trebuchet MS" panose="020B0603020202020204"/>
                <a:ea typeface="Trebuchet MS" panose="020B0603020202020204"/>
                <a:cs typeface="Trebuchet MS" panose="020B0603020202020204"/>
                <a:sym typeface="Trebuchet MS" panose="020B0603020202020204"/>
              </a:rPr>
              <a:t> This includes exploring statistics, visualizations, and patterns within the data, such as the distribution of spam and ham messages, common keywords or phrases in spam messages, message length distributions, and other relevant factors. </a:t>
            </a:r>
            <a:endParaRPr sz="2000">
              <a:latin typeface="Trebuchet MS" panose="020B0603020202020204"/>
              <a:ea typeface="Trebuchet MS" panose="020B0603020202020204"/>
              <a:cs typeface="Trebuchet MS" panose="020B0603020202020204"/>
              <a:sym typeface="Trebuchet MS" panose="020B0603020202020204"/>
            </a:endParaRPr>
          </a:p>
          <a:p>
            <a:pPr algn="just" indent="-342900" lvl="0" marL="342900" rtl="0">
              <a:spcBef>
                <a:spcPts val="0"/>
              </a:spcBef>
              <a:spcAft>
                <a:spcPts val="0"/>
              </a:spcAft>
              <a:buFont typeface="Wingdings" panose="05000000000000000000" charset="0"/>
              <a:buChar char="§"/>
            </a:pP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0" name="Shape 152"/>
        <p:cNvGrpSpPr/>
        <p:nvPr/>
      </p:nvGrpSpPr>
      <p:grpSpPr>
        <a:xfrm>
          <a:off x="0" y="0"/>
          <a:ext cx="0" cy="0"/>
          <a:chOff x="0" y="0"/>
          <a:chExt cx="0" cy="0"/>
        </a:xfrm>
      </p:grpSpPr>
      <p:grpSp>
        <p:nvGrpSpPr>
          <p:cNvPr id="61" name="Google Shape;153;p12"/>
          <p:cNvGrpSpPr/>
          <p:nvPr/>
        </p:nvGrpSpPr>
        <p:grpSpPr>
          <a:xfrm>
            <a:off x="8658225" y="2647950"/>
            <a:ext cx="3533775" cy="3810000"/>
            <a:chOff x="8658225" y="2647950"/>
            <a:chExt cx="3533775" cy="3810000"/>
          </a:xfrm>
        </p:grpSpPr>
        <p:sp>
          <p:nvSpPr>
            <p:cNvPr id="1048699" name="Google Shape;154;p12"/>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700" name="Google Shape;155;p12"/>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pic>
          <p:nvPicPr>
            <p:cNvPr id="2097172" name="Google Shape;156;p12"/>
            <p:cNvPicPr preferRelativeResize="0">
              <a:picLocks/>
            </p:cNvPicPr>
            <p:nvPr/>
          </p:nvPicPr>
          <p:blipFill rotWithShape="1">
            <a:blip xmlns:r="http://schemas.openxmlformats.org/officeDocument/2006/relationships" r:embed="rId1"/>
            <a:srcRect/>
            <a:stretch>
              <a:fillRect/>
            </a:stretch>
          </p:blipFill>
          <p:spPr>
            <a:xfrm>
              <a:off x="8658225" y="2647950"/>
              <a:ext cx="3533775" cy="3810000"/>
            </a:xfrm>
            <a:prstGeom prst="rect"/>
            <a:noFill/>
            <a:ln>
              <a:noFill/>
            </a:ln>
          </p:spPr>
        </p:pic>
      </p:grpSp>
      <p:sp>
        <p:nvSpPr>
          <p:cNvPr id="1048701" name="Google Shape;157;p12"/>
          <p:cNvSpPr/>
          <p:nvPr/>
        </p:nvSpPr>
        <p:spPr>
          <a:xfrm>
            <a:off x="6705600" y="1147381"/>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702" name="Google Shape;158;p12"/>
          <p:cNvSpPr txBox="1"/>
          <p:nvPr>
            <p:ph type="title"/>
          </p:nvPr>
        </p:nvSpPr>
        <p:spPr>
          <a:xfrm>
            <a:off x="170815" y="643255"/>
            <a:ext cx="6185535" cy="63119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000" lang="en-US">
                <a:latin typeface="Times New Roman" panose="02020603050405020304" charset="0"/>
                <a:cs typeface="Times New Roman" panose="02020603050405020304" charset="0"/>
              </a:rPr>
              <a:t>PROJECT</a:t>
            </a:r>
            <a:r>
              <a:rPr altLang="en-US" sz="4000" lang="en-GB">
                <a:latin typeface="Times New Roman" panose="02020603050405020304" charset="0"/>
                <a:cs typeface="Times New Roman" panose="02020603050405020304" charset="0"/>
              </a:rPr>
              <a:t> </a:t>
            </a:r>
            <a:r>
              <a:rPr sz="4000" lang="en-US">
                <a:latin typeface="Times New Roman" panose="02020603050405020304" charset="0"/>
                <a:cs typeface="Times New Roman" panose="02020603050405020304" charset="0"/>
              </a:rPr>
              <a:t>OVERVIEW</a:t>
            </a:r>
            <a:endParaRPr sz="4000" lang="en-US">
              <a:latin typeface="Times New Roman" panose="02020603050405020304" charset="0"/>
              <a:cs typeface="Times New Roman" panose="02020603050405020304" charset="0"/>
            </a:endParaRPr>
          </a:p>
        </p:txBody>
      </p:sp>
      <p:pic>
        <p:nvPicPr>
          <p:cNvPr id="2097173" name="Google Shape;159;p12"/>
          <p:cNvPicPr preferRelativeResize="0">
            <a:picLocks/>
          </p:cNvPicPr>
          <p:nvPr/>
        </p:nvPicPr>
        <p:blipFill rotWithShape="1">
          <a:blip xmlns:r="http://schemas.openxmlformats.org/officeDocument/2006/relationships" r:embed="rId2"/>
          <a:srcRect/>
          <a:stretch>
            <a:fillRect/>
          </a:stretch>
        </p:blipFill>
        <p:spPr>
          <a:xfrm>
            <a:off x="676275" y="6467475"/>
            <a:ext cx="2143125" cy="200025"/>
          </a:xfrm>
          <a:prstGeom prst="rect"/>
          <a:noFill/>
          <a:ln>
            <a:noFill/>
          </a:ln>
        </p:spPr>
      </p:pic>
      <p:sp>
        <p:nvSpPr>
          <p:cNvPr id="1048703" name="Google Shape;161;p12"/>
          <p:cNvSpPr txBox="1"/>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114300" rtl="0">
              <a:lnSpc>
                <a:spcPct val="100000"/>
              </a:lnSpc>
              <a:spcBef>
                <a:spcPts val="0"/>
              </a:spcBef>
              <a:spcAft>
                <a:spcPts val="0"/>
              </a:spcAft>
              <a:buNone/>
            </a:pPr>
            <a:fld id="{00000000-1234-1234-1234-123412341234}" type="slidenum">
              <a:rPr lang="en-US"/>
              <a:t>6</a:t>
            </a:fld>
            <a:endParaRPr lang="en-US"/>
          </a:p>
        </p:txBody>
      </p:sp>
      <p:sp>
        <p:nvSpPr>
          <p:cNvPr id="1048705" name="Google Shape;164;p12"/>
          <p:cNvSpPr txBox="1"/>
          <p:nvPr/>
        </p:nvSpPr>
        <p:spPr>
          <a:xfrm>
            <a:off x="706120" y="3948430"/>
            <a:ext cx="7577455" cy="2207895"/>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endParaRPr sz="2000">
              <a:latin typeface="Trebuchet MS" panose="020B0603020202020204"/>
              <a:ea typeface="Trebuchet MS" panose="020B0603020202020204"/>
              <a:cs typeface="Trebuchet MS" panose="020B0603020202020204"/>
              <a:sym typeface="Trebuchet MS" panose="020B0603020202020204"/>
            </a:endParaRPr>
          </a:p>
        </p:txBody>
      </p:sp>
      <p:sp>
        <p:nvSpPr>
          <p:cNvPr id="1048783" name="Google Shape;162;p12"/>
          <p:cNvSpPr txBox="1"/>
          <p:nvPr/>
        </p:nvSpPr>
        <p:spPr>
          <a:xfrm>
            <a:off x="436880" y="1561465"/>
            <a:ext cx="8647430" cy="3957955"/>
          </a:xfrm>
          <a:prstGeom prst="rect"/>
          <a:noFill/>
          <a:ln>
            <a:noFill/>
          </a:ln>
        </p:spPr>
        <p:txBody>
          <a:bodyPr anchor="t" anchorCtr="0" bIns="45700" lIns="91425" rIns="91425" spcFirstLastPara="1" tIns="45700"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lgn="l" indent="0" lvl="0" marL="0" rtl="0">
              <a:spcBef>
                <a:spcPts val="0"/>
              </a:spcBef>
              <a:spcAft>
                <a:spcPts val="0"/>
              </a:spcAft>
              <a:buNone/>
            </a:pPr>
            <a:r>
              <a:rPr b="1" sz="2000">
                <a:latin typeface="Times New Roman" panose="02020603050405020304" charset="0"/>
                <a:ea typeface="Trebuchet MS" panose="020B0603020202020204"/>
                <a:cs typeface="Times New Roman" panose="02020603050405020304" charset="0"/>
                <a:sym typeface="Trebuchet MS" panose="020B0603020202020204"/>
              </a:rPr>
              <a:t>Model Selection and Training:</a:t>
            </a:r>
            <a:endParaRPr b="1" sz="2000">
              <a:latin typeface="Times New Roman" panose="02020603050405020304" charset="0"/>
              <a:ea typeface="Trebuchet MS" panose="020B0603020202020204"/>
              <a:cs typeface="Times New Roman" panose="02020603050405020304" charset="0"/>
              <a:sym typeface="Trebuchet MS" panose="020B0603020202020204"/>
            </a:endParaRPr>
          </a:p>
          <a:p>
            <a:pPr algn="l" indent="-342900" lvl="0" marL="342900" rtl="0">
              <a:spcBef>
                <a:spcPts val="0"/>
              </a:spcBef>
              <a:spcAft>
                <a:spcPts val="0"/>
              </a:spcAft>
              <a:buFont typeface="Wingdings" panose="05000000000000000000" charset="0"/>
              <a:buChar char="§"/>
            </a:pPr>
            <a:r>
              <a:rPr sz="2000">
                <a:latin typeface="Times New Roman" panose="02020603050405020304" charset="0"/>
                <a:ea typeface="Trebuchet MS" panose="020B0603020202020204"/>
                <a:cs typeface="Times New Roman" panose="02020603050405020304" charset="0"/>
                <a:sym typeface="Trebuchet MS" panose="020B0603020202020204"/>
              </a:rPr>
              <a:t>SMS Spam Collection, consider algorithms like Naive Bayes, logistic regression, or ensemble methods due to their effectiveness with text data.</a:t>
            </a:r>
            <a:endParaRPr sz="2000">
              <a:latin typeface="Times New Roman" panose="02020603050405020304" charset="0"/>
              <a:ea typeface="Trebuchet MS" panose="020B0603020202020204"/>
              <a:cs typeface="Times New Roman" panose="02020603050405020304" charset="0"/>
              <a:sym typeface="Trebuchet MS" panose="020B0603020202020204"/>
            </a:endParaRPr>
          </a:p>
          <a:p>
            <a:pPr algn="l" indent="-342900" lvl="0" marL="342900" rtl="0">
              <a:spcBef>
                <a:spcPts val="0"/>
              </a:spcBef>
              <a:spcAft>
                <a:spcPts val="0"/>
              </a:spcAft>
              <a:buFont typeface="Wingdings" panose="05000000000000000000" charset="0"/>
              <a:buChar char="§"/>
            </a:pPr>
            <a:r>
              <a:rPr sz="2000">
                <a:latin typeface="Times New Roman" panose="02020603050405020304" charset="0"/>
                <a:ea typeface="Trebuchet MS" panose="020B0603020202020204"/>
                <a:cs typeface="Times New Roman" panose="02020603050405020304" charset="0"/>
                <a:sym typeface="Trebuchet MS" panose="020B0603020202020204"/>
              </a:rPr>
              <a:t> Use techniques like tokenization, TF-IDF, or word embeddings for feature representation.</a:t>
            </a:r>
            <a:endParaRPr sz="2000">
              <a:latin typeface="Times New Roman" panose="02020603050405020304" charset="0"/>
              <a:ea typeface="Trebuchet MS" panose="020B0603020202020204"/>
              <a:cs typeface="Times New Roman" panose="02020603050405020304" charset="0"/>
              <a:sym typeface="Trebuchet MS" panose="020B0603020202020204"/>
            </a:endParaRPr>
          </a:p>
          <a:p>
            <a:pPr algn="l" indent="-342900" lvl="0" marL="342900" rtl="0">
              <a:spcBef>
                <a:spcPts val="0"/>
              </a:spcBef>
              <a:spcAft>
                <a:spcPts val="0"/>
              </a:spcAft>
              <a:buFont typeface="Wingdings" panose="05000000000000000000" charset="0"/>
              <a:buChar char="§"/>
            </a:pPr>
            <a:endParaRPr sz="2000">
              <a:latin typeface="Times New Roman" panose="02020603050405020304" charset="0"/>
              <a:ea typeface="Trebuchet MS" panose="020B0603020202020204"/>
              <a:cs typeface="Times New Roman" panose="02020603050405020304" charset="0"/>
              <a:sym typeface="Trebuchet MS" panose="020B0603020202020204"/>
            </a:endParaRPr>
          </a:p>
          <a:p>
            <a:pPr algn="l" indent="0" lvl="0" marL="0" rtl="0">
              <a:spcBef>
                <a:spcPts val="0"/>
              </a:spcBef>
              <a:spcAft>
                <a:spcPts val="0"/>
              </a:spcAft>
              <a:buNone/>
            </a:pPr>
            <a:r>
              <a:rPr b="1" sz="2000">
                <a:latin typeface="Times New Roman" panose="02020603050405020304" charset="0"/>
                <a:ea typeface="Trebuchet MS" panose="020B0603020202020204"/>
                <a:cs typeface="Times New Roman" panose="02020603050405020304" charset="0"/>
                <a:sym typeface="Trebuchet MS" panose="020B0603020202020204"/>
              </a:rPr>
              <a:t>Results and Deployment:</a:t>
            </a:r>
            <a:endParaRPr b="1" sz="2000">
              <a:latin typeface="Times New Roman" panose="02020603050405020304" charset="0"/>
              <a:ea typeface="Trebuchet MS" panose="020B0603020202020204"/>
              <a:cs typeface="Times New Roman" panose="02020603050405020304" charset="0"/>
              <a:sym typeface="Trebuchet MS" panose="020B0603020202020204"/>
            </a:endParaRPr>
          </a:p>
          <a:p>
            <a:pPr algn="l" indent="-342900" lvl="0" marL="342900" rtl="0">
              <a:spcBef>
                <a:spcPts val="0"/>
              </a:spcBef>
              <a:spcAft>
                <a:spcPts val="0"/>
              </a:spcAft>
              <a:buFont typeface="Wingdings" panose="05000000000000000000" charset="0"/>
              <a:buChar char="§"/>
            </a:pPr>
            <a:endParaRPr sz="2000">
              <a:latin typeface="Times New Roman" panose="02020603050405020304" charset="0"/>
              <a:ea typeface="Trebuchet MS" panose="020B0603020202020204"/>
              <a:cs typeface="Times New Roman" panose="02020603050405020304" charset="0"/>
              <a:sym typeface="Trebuchet MS" panose="020B0603020202020204"/>
            </a:endParaRPr>
          </a:p>
          <a:p>
            <a:pPr algn="l" indent="-342900" lvl="0" marL="342900" rtl="0">
              <a:spcBef>
                <a:spcPts val="0"/>
              </a:spcBef>
              <a:spcAft>
                <a:spcPts val="0"/>
              </a:spcAft>
              <a:buFont typeface="Wingdings" panose="05000000000000000000" charset="0"/>
              <a:buChar char="§"/>
            </a:pPr>
            <a:r>
              <a:rPr sz="2000">
                <a:latin typeface="Times New Roman" panose="02020603050405020304" charset="0"/>
                <a:ea typeface="Trebuchet MS" panose="020B0603020202020204"/>
                <a:cs typeface="Times New Roman" panose="02020603050405020304" charset="0"/>
                <a:sym typeface="Trebuchet MS" panose="020B0603020202020204"/>
              </a:rPr>
              <a:t>using metrics such as accuracy, precision, recall, and F1 score. Deployment involves integrating the trained model into messaging platforms or email clients, ensuring real-time spam detection without compromising user experience</a:t>
            </a:r>
            <a:endParaRPr sz="2000">
              <a:latin typeface="Times New Roman" panose="02020603050405020304" charset="0"/>
              <a:ea typeface="Trebuchet MS" panose="020B0603020202020204"/>
              <a:cs typeface="Times New Roman" panose="02020603050405020304" charset="0"/>
              <a:sym typeface="Trebuchet MS" panose="020B0603020202020204"/>
            </a:endParaRPr>
          </a:p>
          <a:p>
            <a:pPr algn="l" indent="0" lvl="0" marL="0" rtl="0">
              <a:spcBef>
                <a:spcPts val="0"/>
              </a:spcBef>
              <a:spcAft>
                <a:spcPts val="0"/>
              </a:spcAft>
              <a:buFont typeface="Wingdings" panose="05000000000000000000" charset="0"/>
              <a:buNone/>
            </a:pPr>
            <a:r>
              <a:rPr b="1" sz="2000">
                <a:latin typeface="Times New Roman" panose="02020603050405020304" charset="0"/>
                <a:ea typeface="Trebuchet MS" panose="020B0603020202020204"/>
                <a:cs typeface="Times New Roman" panose="02020603050405020304" charset="0"/>
                <a:sym typeface="Trebuchet MS" panose="020B0603020202020204"/>
              </a:rPr>
              <a:t>Conclusion and Future Work:</a:t>
            </a:r>
            <a:endParaRPr b="1" sz="2000">
              <a:latin typeface="Times New Roman" panose="02020603050405020304" charset="0"/>
              <a:ea typeface="Trebuchet MS" panose="020B0603020202020204"/>
              <a:cs typeface="Times New Roman" panose="02020603050405020304" charset="0"/>
              <a:sym typeface="Trebuchet MS" panose="020B0603020202020204"/>
            </a:endParaRPr>
          </a:p>
          <a:p>
            <a:pPr algn="l" indent="-342900" lvl="0" marL="342900" rtl="0">
              <a:spcBef>
                <a:spcPts val="0"/>
              </a:spcBef>
              <a:spcAft>
                <a:spcPts val="0"/>
              </a:spcAft>
              <a:buFont typeface="Wingdings" panose="05000000000000000000" charset="0"/>
              <a:buChar char="§"/>
            </a:pPr>
            <a:r>
              <a:rPr sz="2000">
                <a:latin typeface="Times New Roman" panose="02020603050405020304" charset="0"/>
                <a:ea typeface="Trebuchet MS" panose="020B0603020202020204"/>
                <a:cs typeface="Times New Roman" panose="02020603050405020304" charset="0"/>
                <a:sym typeface="Trebuchet MS" panose="020B0603020202020204"/>
              </a:rPr>
              <a:t>focus on improving model robustness to handle evolving spam tactics, exploring deep learning architectures for better feature representation, and implementing feedback mechanisms to adapt to changing spam patterns. </a:t>
            </a:r>
            <a:endParaRPr sz="2000">
              <a:latin typeface="Times New Roman" panose="02020603050405020304" charset="0"/>
              <a:ea typeface="Trebuchet MS" panose="020B0603020202020204"/>
              <a:cs typeface="Times New Roman" panose="02020603050405020304" charset="0"/>
              <a:sym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4" name="Shape 168"/>
        <p:cNvGrpSpPr/>
        <p:nvPr/>
      </p:nvGrpSpPr>
      <p:grpSpPr>
        <a:xfrm>
          <a:off x="0" y="0"/>
          <a:ext cx="0" cy="0"/>
          <a:chOff x="0" y="0"/>
          <a:chExt cx="0" cy="0"/>
        </a:xfrm>
      </p:grpSpPr>
      <p:sp>
        <p:nvSpPr>
          <p:cNvPr id="1048708" name="Google Shape;169;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709" name="Google Shape;170;p13"/>
          <p:cNvSpPr/>
          <p:nvPr/>
        </p:nvSpPr>
        <p:spPr>
          <a:xfrm>
            <a:off x="6629400" y="1507806"/>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710" name="Google Shape;171;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711" name="Google Shape;172;p13"/>
          <p:cNvSpPr txBox="1"/>
          <p:nvPr>
            <p:ph type="title"/>
          </p:nvPr>
        </p:nvSpPr>
        <p:spPr>
          <a:xfrm>
            <a:off x="558165" y="385444"/>
            <a:ext cx="9764395" cy="1014730"/>
          </a:xfrm>
          <a:prstGeom prst="rect"/>
          <a:noFill/>
          <a:ln>
            <a:noFill/>
          </a:ln>
        </p:spPr>
        <p:txBody>
          <a:bodyPr anchor="t" anchorCtr="0" bIns="0" lIns="0" rIns="0" spcFirstLastPara="1" tIns="522850" wrap="square">
            <a:spAutoFit/>
          </a:bodyPr>
          <a:p>
            <a:pPr algn="l" indent="0" lvl="0" marL="153670" rtl="0">
              <a:lnSpc>
                <a:spcPct val="100000"/>
              </a:lnSpc>
              <a:spcBef>
                <a:spcPts val="0"/>
              </a:spcBef>
              <a:spcAft>
                <a:spcPts val="0"/>
              </a:spcAft>
              <a:buNone/>
            </a:pPr>
            <a:r>
              <a:rPr sz="3200" lang="en-US">
                <a:latin typeface="Times New Roman" panose="02020603050405020304" charset="0"/>
                <a:cs typeface="Times New Roman" panose="02020603050405020304" charset="0"/>
              </a:rPr>
              <a:t>WHO ARE THE END USERS?</a:t>
            </a:r>
            <a:endParaRPr sz="3200">
              <a:latin typeface="Times New Roman" panose="02020603050405020304" charset="0"/>
              <a:cs typeface="Times New Roman" panose="02020603050405020304" charset="0"/>
            </a:endParaRPr>
          </a:p>
        </p:txBody>
      </p:sp>
      <p:pic>
        <p:nvPicPr>
          <p:cNvPr id="2097174" name="Google Shape;173;p13"/>
          <p:cNvPicPr preferRelativeResize="0">
            <a:picLocks/>
          </p:cNvPicPr>
          <p:nvPr/>
        </p:nvPicPr>
        <p:blipFill rotWithShape="1">
          <a:blip xmlns:r="http://schemas.openxmlformats.org/officeDocument/2006/relationships" r:embed="rId1"/>
          <a:srcRect/>
          <a:stretch>
            <a:fillRect/>
          </a:stretch>
        </p:blipFill>
        <p:spPr>
          <a:xfrm>
            <a:off x="723900" y="6172200"/>
            <a:ext cx="2181225" cy="485775"/>
          </a:xfrm>
          <a:prstGeom prst="rect"/>
          <a:noFill/>
          <a:ln>
            <a:noFill/>
          </a:ln>
        </p:spPr>
      </p:pic>
      <p:sp>
        <p:nvSpPr>
          <p:cNvPr id="1048712" name="Google Shape;174;p13"/>
          <p:cNvSpPr txBox="1"/>
          <p:nvPr/>
        </p:nvSpPr>
        <p:spPr>
          <a:xfrm>
            <a:off x="739775" y="6473337"/>
            <a:ext cx="1798955" cy="191770"/>
          </a:xfrm>
          <a:prstGeom prst="rect"/>
          <a:noFill/>
          <a:ln>
            <a:noFill/>
          </a:ln>
        </p:spPr>
        <p:txBody>
          <a:bodyPr anchor="t" anchorCtr="0" bIns="0" lIns="0" rIns="0" spcFirstLastPara="1" tIns="6975" wrap="square">
            <a:spAutoFit/>
          </a:bodyPr>
          <a:p>
            <a:pPr algn="l" indent="0" lvl="0" marL="12700" rtl="0">
              <a:lnSpc>
                <a:spcPct val="100000"/>
              </a:lnSpc>
              <a:spcBef>
                <a:spcPts val="0"/>
              </a:spcBef>
              <a:spcAft>
                <a:spcPts val="0"/>
              </a:spcAft>
              <a:buNone/>
            </a:pPr>
            <a:r>
              <a:rPr sz="1100" lang="en-US">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b="1" sz="1100" lang="en-US">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048713" name="Google Shape;175;p13"/>
          <p:cNvSpPr txBox="1"/>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114300" rtl="0">
              <a:lnSpc>
                <a:spcPct val="100000"/>
              </a:lnSpc>
              <a:spcBef>
                <a:spcPts val="0"/>
              </a:spcBef>
              <a:spcAft>
                <a:spcPts val="0"/>
              </a:spcAft>
              <a:buNone/>
            </a:pPr>
            <a:fld id="{00000000-1234-1234-1234-123412341234}" type="slidenum">
              <a:rPr lang="en-US"/>
              <a:t>7</a:t>
            </a:fld>
            <a:endParaRPr lang="en-US"/>
          </a:p>
        </p:txBody>
      </p:sp>
      <p:sp>
        <p:nvSpPr>
          <p:cNvPr id="1048714" name="Google Shape;176;p13"/>
          <p:cNvSpPr txBox="1"/>
          <p:nvPr/>
        </p:nvSpPr>
        <p:spPr>
          <a:xfrm>
            <a:off x="990600" y="2057400"/>
            <a:ext cx="7162800" cy="3469600"/>
          </a:xfrm>
          <a:prstGeom prst="rect"/>
          <a:noFill/>
          <a:ln>
            <a:noFill/>
          </a:ln>
        </p:spPr>
        <p:txBody>
          <a:bodyPr anchor="t" anchorCtr="0" bIns="45700" lIns="91425" rIns="91425" spcFirstLastPara="1" tIns="45700" wrap="square">
            <a:spAutoFit/>
          </a:bodyPr>
          <a:p>
            <a:pPr algn="l" indent="-342900" lvl="0" marL="342900" rtl="0">
              <a:spcBef>
                <a:spcPts val="0"/>
              </a:spcBef>
              <a:spcAft>
                <a:spcPts val="0"/>
              </a:spcAft>
              <a:buSzPts val="3200"/>
              <a:buFont typeface="Arial" panose="020B0604020202020204"/>
              <a:buChar char="•"/>
            </a:pPr>
            <a:endParaRPr sz="3200" lang="en-US">
              <a:latin typeface="Trebuchet MS" panose="020B0603020202020204"/>
              <a:ea typeface="Trebuchet MS" panose="020B0603020202020204"/>
              <a:cs typeface="Trebuchet MS" panose="020B0603020202020204"/>
              <a:sym typeface="Trebuchet MS" panose="020B0603020202020204"/>
            </a:endParaRPr>
          </a:p>
          <a:p>
            <a:pPr algn="l" indent="-342900" lvl="0" marL="342900" rtl="0">
              <a:spcBef>
                <a:spcPts val="0"/>
              </a:spcBef>
              <a:spcAft>
                <a:spcPts val="0"/>
              </a:spcAft>
              <a:buSzPts val="3200"/>
              <a:buFont typeface="Arial" panose="020B0604020202020204"/>
              <a:buChar char="•"/>
            </a:pPr>
            <a:r>
              <a:rPr sz="3200" lang="en-US">
                <a:latin typeface="Trebuchet MS" panose="020B0603020202020204"/>
                <a:ea typeface="Trebuchet MS" panose="020B0603020202020204"/>
                <a:cs typeface="Trebuchet MS" panose="020B0603020202020204"/>
                <a:sym typeface="Trebuchet MS" panose="020B0603020202020204"/>
              </a:rPr>
              <a:t>Messaging app users</a:t>
            </a:r>
            <a:endParaRPr sz="3200" lang="en-US">
              <a:latin typeface="Trebuchet MS" panose="020B0603020202020204"/>
              <a:ea typeface="Trebuchet MS" panose="020B0603020202020204"/>
              <a:cs typeface="Trebuchet MS" panose="020B0603020202020204"/>
              <a:sym typeface="Trebuchet MS" panose="020B0603020202020204"/>
            </a:endParaRPr>
          </a:p>
          <a:p>
            <a:pPr algn="l" indent="-342900" lvl="0" marL="342900" rtl="0">
              <a:spcBef>
                <a:spcPts val="0"/>
              </a:spcBef>
              <a:spcAft>
                <a:spcPts val="0"/>
              </a:spcAft>
              <a:buSzPts val="3200"/>
              <a:buFont typeface="Arial" panose="020B0604020202020204"/>
              <a:buChar char="•"/>
            </a:pPr>
            <a:r>
              <a:rPr sz="3200" lang="en-US">
                <a:latin typeface="Trebuchet MS" panose="020B0603020202020204"/>
                <a:ea typeface="Trebuchet MS" panose="020B0603020202020204"/>
                <a:cs typeface="Trebuchet MS" panose="020B0603020202020204"/>
                <a:sym typeface="Trebuchet MS" panose="020B0603020202020204"/>
              </a:rPr>
              <a:t>Email users</a:t>
            </a:r>
            <a:endParaRPr sz="3200" lang="en-US">
              <a:latin typeface="Trebuchet MS" panose="020B0603020202020204"/>
              <a:ea typeface="Trebuchet MS" panose="020B0603020202020204"/>
              <a:cs typeface="Trebuchet MS" panose="020B0603020202020204"/>
              <a:sym typeface="Trebuchet MS" panose="020B0603020202020204"/>
            </a:endParaRPr>
          </a:p>
          <a:p>
            <a:pPr algn="l" indent="-342900" lvl="0" marL="342900" rtl="0">
              <a:spcBef>
                <a:spcPts val="0"/>
              </a:spcBef>
              <a:spcAft>
                <a:spcPts val="0"/>
              </a:spcAft>
              <a:buSzPts val="3200"/>
              <a:buFont typeface="Arial" panose="020B0604020202020204"/>
              <a:buChar char="•"/>
            </a:pPr>
            <a:r>
              <a:rPr sz="3200" lang="en-US">
                <a:latin typeface="Trebuchet MS" panose="020B0603020202020204"/>
                <a:ea typeface="Trebuchet MS" panose="020B0603020202020204"/>
                <a:cs typeface="Trebuchet MS" panose="020B0603020202020204"/>
                <a:sym typeface="Trebuchet MS" panose="020B0603020202020204"/>
              </a:rPr>
              <a:t>Telecom companies</a:t>
            </a:r>
            <a:endParaRPr sz="3200" lang="en-US">
              <a:latin typeface="Trebuchet MS" panose="020B0603020202020204"/>
              <a:ea typeface="Trebuchet MS" panose="020B0603020202020204"/>
              <a:cs typeface="Trebuchet MS" panose="020B0603020202020204"/>
              <a:sym typeface="Trebuchet MS" panose="020B0603020202020204"/>
            </a:endParaRPr>
          </a:p>
          <a:p>
            <a:pPr algn="l" indent="-342900" lvl="0" marL="342900" rtl="0">
              <a:spcBef>
                <a:spcPts val="0"/>
              </a:spcBef>
              <a:spcAft>
                <a:spcPts val="0"/>
              </a:spcAft>
              <a:buSzPts val="3200"/>
              <a:buFont typeface="Arial" panose="020B0604020202020204"/>
              <a:buChar char="•"/>
            </a:pPr>
            <a:r>
              <a:rPr sz="3200" lang="en-US">
                <a:latin typeface="Trebuchet MS" panose="020B0603020202020204"/>
                <a:ea typeface="Trebuchet MS" panose="020B0603020202020204"/>
                <a:cs typeface="Trebuchet MS" panose="020B0603020202020204"/>
                <a:sym typeface="Trebuchet MS" panose="020B0603020202020204"/>
              </a:rPr>
              <a:t>Businesses</a:t>
            </a:r>
            <a:endParaRPr sz="3200" lang="en-US">
              <a:latin typeface="Trebuchet MS" panose="020B0603020202020204"/>
              <a:ea typeface="Trebuchet MS" panose="020B0603020202020204"/>
              <a:cs typeface="Trebuchet MS" panose="020B0603020202020204"/>
              <a:sym typeface="Trebuchet MS" panose="020B0603020202020204"/>
            </a:endParaRPr>
          </a:p>
          <a:p>
            <a:pPr algn="l" indent="-342900" lvl="0" marL="342900" rtl="0">
              <a:spcBef>
                <a:spcPts val="0"/>
              </a:spcBef>
              <a:spcAft>
                <a:spcPts val="0"/>
              </a:spcAft>
              <a:buSzPts val="3200"/>
              <a:buFont typeface="Arial" panose="020B0604020202020204"/>
              <a:buChar char="•"/>
            </a:pPr>
            <a:r>
              <a:rPr sz="3200" lang="en-US">
                <a:latin typeface="Trebuchet MS" panose="020B0603020202020204"/>
                <a:ea typeface="Trebuchet MS" panose="020B0603020202020204"/>
                <a:cs typeface="Trebuchet MS" panose="020B0603020202020204"/>
                <a:sym typeface="Trebuchet MS" panose="020B0603020202020204"/>
              </a:rPr>
              <a:t>Regulatory authorities</a:t>
            </a:r>
            <a:endParaRPr sz="3200" lang="en-US">
              <a:latin typeface="Trebuchet MS" panose="020B0603020202020204"/>
              <a:ea typeface="Trebuchet MS" panose="020B0603020202020204"/>
              <a:cs typeface="Trebuchet MS" panose="020B0603020202020204"/>
              <a:sym typeface="Trebuchet MS" panose="020B0603020202020204"/>
            </a:endParaRPr>
          </a:p>
          <a:p>
            <a:pPr algn="l" indent="-342900" lvl="0" marL="342900" rtl="0">
              <a:spcBef>
                <a:spcPts val="0"/>
              </a:spcBef>
              <a:spcAft>
                <a:spcPts val="0"/>
              </a:spcAft>
              <a:buSzPts val="3200"/>
              <a:buFont typeface="Arial" panose="020B0604020202020204"/>
              <a:buChar char="•"/>
            </a:pPr>
            <a:endParaRPr sz="3200" lang="en-US">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7" name="Shape 180"/>
        <p:cNvGrpSpPr/>
        <p:nvPr/>
      </p:nvGrpSpPr>
      <p:grpSpPr>
        <a:xfrm>
          <a:off x="0" y="0"/>
          <a:ext cx="0" cy="0"/>
          <a:chOff x="0" y="0"/>
          <a:chExt cx="0" cy="0"/>
        </a:xfrm>
      </p:grpSpPr>
      <p:pic>
        <p:nvPicPr>
          <p:cNvPr id="2097175" name="Google Shape;181;p14"/>
          <p:cNvPicPr preferRelativeResize="0">
            <a:picLocks/>
          </p:cNvPicPr>
          <p:nvPr/>
        </p:nvPicPr>
        <p:blipFill rotWithShape="1">
          <a:blip xmlns:r="http://schemas.openxmlformats.org/officeDocument/2006/relationships" r:embed="rId1"/>
          <a:srcRect/>
          <a:stretch>
            <a:fillRect/>
          </a:stretch>
        </p:blipFill>
        <p:spPr>
          <a:xfrm>
            <a:off x="0" y="1476375"/>
            <a:ext cx="2695574" cy="3248025"/>
          </a:xfrm>
          <a:prstGeom prst="rect"/>
          <a:noFill/>
          <a:ln>
            <a:noFill/>
          </a:ln>
        </p:spPr>
      </p:pic>
      <p:sp>
        <p:nvSpPr>
          <p:cNvPr id="1048717" name="Google Shape;182;p14"/>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718" name="Google Shape;183;p14"/>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719" name="Google Shape;184;p14"/>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720" name="Google Shape;185;p14"/>
          <p:cNvSpPr txBox="1"/>
          <p:nvPr>
            <p:ph type="title"/>
          </p:nvPr>
        </p:nvSpPr>
        <p:spPr>
          <a:xfrm>
            <a:off x="558165" y="385444"/>
            <a:ext cx="9728835" cy="977900"/>
          </a:xfrm>
          <a:prstGeom prst="rect"/>
          <a:noFill/>
          <a:ln>
            <a:noFill/>
          </a:ln>
        </p:spPr>
        <p:txBody>
          <a:bodyPr anchor="t" anchorCtr="0" bIns="0" lIns="0" rIns="0" spcFirstLastPara="1" tIns="485775" wrap="square">
            <a:spAutoFit/>
          </a:bodyPr>
          <a:p>
            <a:pPr algn="l" indent="0" lvl="0" marL="12700" rtl="0">
              <a:lnSpc>
                <a:spcPct val="100000"/>
              </a:lnSpc>
              <a:spcBef>
                <a:spcPts val="0"/>
              </a:spcBef>
              <a:spcAft>
                <a:spcPts val="0"/>
              </a:spcAft>
              <a:buNone/>
            </a:pPr>
            <a:r>
              <a:rPr sz="3200" lang="en-US">
                <a:latin typeface="Times New Roman" panose="02020603050405020304" charset="0"/>
                <a:cs typeface="Times New Roman" panose="02020603050405020304" charset="0"/>
              </a:rPr>
              <a:t>MY SOLUTION AND ITS VALUE PROPOSITION</a:t>
            </a:r>
            <a:endParaRPr sz="3200">
              <a:latin typeface="Times New Roman" panose="02020603050405020304" charset="0"/>
              <a:cs typeface="Times New Roman" panose="02020603050405020304" charset="0"/>
            </a:endParaRPr>
          </a:p>
        </p:txBody>
      </p:sp>
      <p:pic>
        <p:nvPicPr>
          <p:cNvPr id="2097176" name="Google Shape;186;p14"/>
          <p:cNvPicPr preferRelativeResize="0">
            <a:picLocks/>
          </p:cNvPicPr>
          <p:nvPr/>
        </p:nvPicPr>
        <p:blipFill rotWithShape="1">
          <a:blip xmlns:r="http://schemas.openxmlformats.org/officeDocument/2006/relationships" r:embed="rId2"/>
          <a:srcRect/>
          <a:stretch>
            <a:fillRect/>
          </a:stretch>
        </p:blipFill>
        <p:spPr>
          <a:xfrm>
            <a:off x="676275" y="6467475"/>
            <a:ext cx="2143125" cy="200025"/>
          </a:xfrm>
          <a:prstGeom prst="rect"/>
          <a:noFill/>
          <a:ln>
            <a:noFill/>
          </a:ln>
        </p:spPr>
      </p:pic>
      <p:sp>
        <p:nvSpPr>
          <p:cNvPr id="1048721" name="Google Shape;188;p14"/>
          <p:cNvSpPr txBox="1"/>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114300" rtl="0">
              <a:lnSpc>
                <a:spcPct val="100000"/>
              </a:lnSpc>
              <a:spcBef>
                <a:spcPts val="0"/>
              </a:spcBef>
              <a:spcAft>
                <a:spcPts val="0"/>
              </a:spcAft>
              <a:buNone/>
            </a:pPr>
            <a:fld id="{00000000-1234-1234-1234-123412341234}" type="slidenum">
              <a:rPr lang="en-US"/>
              <a:t>8</a:t>
            </a:fld>
            <a:endParaRPr lang="en-US"/>
          </a:p>
        </p:txBody>
      </p:sp>
      <p:sp>
        <p:nvSpPr>
          <p:cNvPr id="1048722" name="Google Shape;189;p14"/>
          <p:cNvSpPr txBox="1"/>
          <p:nvPr/>
        </p:nvSpPr>
        <p:spPr>
          <a:xfrm>
            <a:off x="2819400" y="2209800"/>
            <a:ext cx="6099048" cy="461665"/>
          </a:xfrm>
          <a:prstGeom prst="rect"/>
          <a:noFill/>
          <a:ln>
            <a:noFill/>
          </a:ln>
        </p:spPr>
        <p:txBody>
          <a:bodyPr anchor="t" anchorCtr="0" bIns="45700" lIns="91425" rIns="91425" spcFirstLastPara="1" tIns="45700" wrap="square">
            <a:spAutoFit/>
          </a:bodyPr>
          <a:p>
            <a:pPr algn="l" indent="0" lvl="0" marL="0" rtl="0">
              <a:spcBef>
                <a:spcPts val="0"/>
              </a:spcBef>
              <a:spcAft>
                <a:spcPts val="0"/>
              </a:spcAft>
              <a:buNone/>
            </a:pPr>
            <a:r>
              <a:rPr sz="2400" lang="en-US">
                <a:solidFill>
                  <a:srgbClr val="FF0000"/>
                </a:solidFill>
              </a:rPr>
              <a:t>SOLUTION:</a:t>
            </a:r>
            <a:endParaRPr sz="2400">
              <a:solidFill>
                <a:srgbClr val="FF0000"/>
              </a:solidFill>
            </a:endParaRPr>
          </a:p>
        </p:txBody>
      </p:sp>
      <p:sp>
        <p:nvSpPr>
          <p:cNvPr id="1048788" name="Google Shape;190;p14"/>
          <p:cNvSpPr txBox="1"/>
          <p:nvPr/>
        </p:nvSpPr>
        <p:spPr>
          <a:xfrm>
            <a:off x="2819400" y="2725876"/>
            <a:ext cx="6099000" cy="1615400"/>
          </a:xfrm>
          <a:prstGeom prst="rect"/>
          <a:noFill/>
          <a:ln>
            <a:noFill/>
          </a:ln>
        </p:spPr>
        <p:txBody>
          <a:bodyPr anchor="t" anchorCtr="0" bIns="45700" lIns="91425" rIns="91425" spcFirstLastPara="1" tIns="45700"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lgn="l" indent="-285750" lvl="0" marL="285750" rtl="0">
              <a:spcBef>
                <a:spcPts val="0"/>
              </a:spcBef>
              <a:spcAft>
                <a:spcPts val="0"/>
              </a:spcAft>
              <a:buSzPts val="2000"/>
              <a:buFont typeface="Arial" panose="020B0604020202020204"/>
              <a:buChar char="•"/>
            </a:pPr>
            <a:r>
              <a:rPr sz="2000" lang="en-US">
                <a:latin typeface="Trebuchet MS" panose="020B0603020202020204"/>
                <a:ea typeface="Trebuchet MS" panose="020B0603020202020204"/>
                <a:cs typeface="Trebuchet MS" panose="020B0603020202020204"/>
                <a:sym typeface="Trebuchet MS" panose="020B0603020202020204"/>
              </a:rPr>
              <a:t>Utilize techniques like tokenization, stemming, and removing stop words to prepare the text data for analysis. </a:t>
            </a:r>
            <a:endParaRPr sz="2000" lang="en-US">
              <a:latin typeface="Trebuchet MS" panose="020B0603020202020204"/>
              <a:ea typeface="Trebuchet MS" panose="020B0603020202020204"/>
              <a:cs typeface="Trebuchet MS" panose="020B0603020202020204"/>
              <a:sym typeface="Trebuchet MS" panose="020B0603020202020204"/>
            </a:endParaRPr>
          </a:p>
          <a:p>
            <a:pPr algn="l" indent="-285750" lvl="0" marL="285750" rtl="0">
              <a:spcBef>
                <a:spcPts val="0"/>
              </a:spcBef>
              <a:spcAft>
                <a:spcPts val="0"/>
              </a:spcAft>
              <a:buSzPts val="2000"/>
              <a:buFont typeface="Arial" panose="020B0604020202020204"/>
              <a:buChar char="•"/>
            </a:pPr>
            <a:r>
              <a:rPr sz="2000" lang="en-US">
                <a:latin typeface="Trebuchet MS" panose="020B0603020202020204"/>
                <a:ea typeface="Trebuchet MS" panose="020B0603020202020204"/>
                <a:cs typeface="Trebuchet MS" panose="020B0603020202020204"/>
                <a:sym typeface="Trebuchet MS" panose="020B0603020202020204"/>
              </a:rPr>
              <a:t>This ensures that the model focuses on meaningful words and phrases.</a:t>
            </a:r>
            <a:endParaRPr sz="2000" lang="en-US">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0" name="Shape 194"/>
        <p:cNvGrpSpPr/>
        <p:nvPr/>
      </p:nvGrpSpPr>
      <p:grpSpPr>
        <a:xfrm>
          <a:off x="0" y="0"/>
          <a:ext cx="0" cy="0"/>
          <a:chOff x="0" y="0"/>
          <a:chExt cx="0" cy="0"/>
        </a:xfrm>
      </p:grpSpPr>
      <p:pic>
        <p:nvPicPr>
          <p:cNvPr id="2097177" name="Google Shape;195;p15"/>
          <p:cNvPicPr preferRelativeResize="0">
            <a:picLocks/>
          </p:cNvPicPr>
          <p:nvPr/>
        </p:nvPicPr>
        <p:blipFill rotWithShape="1">
          <a:blip xmlns:r="http://schemas.openxmlformats.org/officeDocument/2006/relationships" r:embed="rId1"/>
          <a:srcRect/>
          <a:stretch>
            <a:fillRect/>
          </a:stretch>
        </p:blipFill>
        <p:spPr>
          <a:xfrm>
            <a:off x="0" y="1476375"/>
            <a:ext cx="2695574" cy="3248025"/>
          </a:xfrm>
          <a:prstGeom prst="rect"/>
          <a:noFill/>
          <a:ln>
            <a:noFill/>
          </a:ln>
        </p:spPr>
      </p:pic>
      <p:sp>
        <p:nvSpPr>
          <p:cNvPr id="1048726" name="Google Shape;196;p15"/>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727" name="Google Shape;197;p15"/>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728" name="Google Shape;198;p15"/>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rtl="0">
              <a:spcBef>
                <a:spcPts val="0"/>
              </a:spcBef>
              <a:spcAft>
                <a:spcPts val="0"/>
              </a:spcAft>
              <a:buNone/>
            </a:pPr>
            <a:endParaRPr sz="1800"/>
          </a:p>
        </p:txBody>
      </p:sp>
      <p:sp>
        <p:nvSpPr>
          <p:cNvPr id="1048729" name="Google Shape;199;p15"/>
          <p:cNvSpPr txBox="1"/>
          <p:nvPr>
            <p:ph type="title"/>
          </p:nvPr>
        </p:nvSpPr>
        <p:spPr>
          <a:xfrm>
            <a:off x="558165" y="385444"/>
            <a:ext cx="9728835" cy="977900"/>
          </a:xfrm>
          <a:prstGeom prst="rect"/>
          <a:noFill/>
          <a:ln>
            <a:noFill/>
          </a:ln>
        </p:spPr>
        <p:txBody>
          <a:bodyPr anchor="t" anchorCtr="0" bIns="0" lIns="0" rIns="0" spcFirstLastPara="1" tIns="485775" wrap="square">
            <a:spAutoFit/>
          </a:bodyPr>
          <a:p>
            <a:pPr algn="l" indent="0" lvl="0" marL="12700" rtl="0">
              <a:lnSpc>
                <a:spcPct val="100000"/>
              </a:lnSpc>
              <a:spcBef>
                <a:spcPts val="0"/>
              </a:spcBef>
              <a:spcAft>
                <a:spcPts val="0"/>
              </a:spcAft>
              <a:buNone/>
            </a:pPr>
            <a:r>
              <a:rPr sz="3200" lang="en-US">
                <a:latin typeface="Times New Roman" panose="02020603050405020304" charset="0"/>
                <a:cs typeface="Times New Roman" panose="02020603050405020304" charset="0"/>
              </a:rPr>
              <a:t>MY SOLUTION AND ITS VALUE PROPOSITION</a:t>
            </a:r>
            <a:endParaRPr sz="3200">
              <a:latin typeface="Times New Roman" panose="02020603050405020304" charset="0"/>
              <a:cs typeface="Times New Roman" panose="02020603050405020304" charset="0"/>
            </a:endParaRPr>
          </a:p>
        </p:txBody>
      </p:sp>
      <p:pic>
        <p:nvPicPr>
          <p:cNvPr id="2097178" name="Google Shape;200;p15"/>
          <p:cNvPicPr preferRelativeResize="0">
            <a:picLocks/>
          </p:cNvPicPr>
          <p:nvPr/>
        </p:nvPicPr>
        <p:blipFill rotWithShape="1">
          <a:blip xmlns:r="http://schemas.openxmlformats.org/officeDocument/2006/relationships" r:embed="rId2"/>
          <a:srcRect/>
          <a:stretch>
            <a:fillRect/>
          </a:stretch>
        </p:blipFill>
        <p:spPr>
          <a:xfrm>
            <a:off x="676275" y="6467475"/>
            <a:ext cx="2143125" cy="200025"/>
          </a:xfrm>
          <a:prstGeom prst="rect"/>
          <a:noFill/>
          <a:ln>
            <a:noFill/>
          </a:ln>
        </p:spPr>
      </p:pic>
      <p:sp>
        <p:nvSpPr>
          <p:cNvPr id="1048730" name="Google Shape;202;p15"/>
          <p:cNvSpPr txBox="1"/>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114300" rtl="0">
              <a:lnSpc>
                <a:spcPct val="100000"/>
              </a:lnSpc>
              <a:spcBef>
                <a:spcPts val="0"/>
              </a:spcBef>
              <a:spcAft>
                <a:spcPts val="0"/>
              </a:spcAft>
              <a:buNone/>
            </a:pPr>
            <a:fld id="{00000000-1234-1234-1234-123412341234}" type="slidenum">
              <a:rPr lang="en-US"/>
              <a:t>9</a:t>
            </a:fld>
            <a:endParaRPr lang="en-US"/>
          </a:p>
        </p:txBody>
      </p:sp>
      <p:sp>
        <p:nvSpPr>
          <p:cNvPr id="1048731" name="Google Shape;203;p15"/>
          <p:cNvSpPr txBox="1"/>
          <p:nvPr/>
        </p:nvSpPr>
        <p:spPr>
          <a:xfrm>
            <a:off x="2785872" y="1788467"/>
            <a:ext cx="6099048" cy="461665"/>
          </a:xfrm>
          <a:prstGeom prst="rect"/>
          <a:noFill/>
          <a:ln>
            <a:noFill/>
          </a:ln>
        </p:spPr>
        <p:txBody>
          <a:bodyPr anchor="t" anchorCtr="0" bIns="45700" lIns="91425" rIns="91425" spcFirstLastPara="1" tIns="45700" wrap="square">
            <a:spAutoFit/>
          </a:bodyPr>
          <a:p>
            <a:pPr algn="l" indent="0" lvl="0" marL="0" rtl="0">
              <a:spcBef>
                <a:spcPts val="0"/>
              </a:spcBef>
              <a:spcAft>
                <a:spcPts val="0"/>
              </a:spcAft>
              <a:buNone/>
            </a:pPr>
            <a:r>
              <a:rPr sz="2400" lang="en-US">
                <a:solidFill>
                  <a:srgbClr val="FF0000"/>
                </a:solidFill>
              </a:rPr>
              <a:t>VALUE PROPOSITION:</a:t>
            </a:r>
            <a:endParaRPr sz="2400">
              <a:solidFill>
                <a:srgbClr val="FF0000"/>
              </a:solidFill>
            </a:endParaRPr>
          </a:p>
        </p:txBody>
      </p:sp>
      <p:sp>
        <p:nvSpPr>
          <p:cNvPr id="1048732" name="Google Shape;204;p15"/>
          <p:cNvSpPr txBox="1"/>
          <p:nvPr/>
        </p:nvSpPr>
        <p:spPr>
          <a:xfrm>
            <a:off x="2864485" y="2346325"/>
            <a:ext cx="6945630" cy="2595245"/>
          </a:xfrm>
          <a:prstGeom prst="rect"/>
          <a:noFill/>
          <a:ln>
            <a:noFill/>
          </a:ln>
        </p:spPr>
        <p:txBody>
          <a:bodyPr anchor="t" anchorCtr="0" bIns="45700" lIns="91425" rIns="91425" spcFirstLastPara="1" tIns="45700" wrap="square">
            <a:noAutofit/>
          </a:bodyPr>
          <a:p>
            <a:pPr algn="just" indent="-171450" lvl="0" marL="285750" rtl="0">
              <a:spcBef>
                <a:spcPts val="0"/>
              </a:spcBef>
              <a:spcAft>
                <a:spcPts val="0"/>
              </a:spcAft>
              <a:buSzPts val="1800"/>
              <a:buFont typeface="Arial" panose="020B0604020202020204"/>
              <a:buNone/>
            </a:pPr>
            <a:r>
              <a:rPr sz="1800">
                <a:latin typeface="Trebuchet MS" panose="020B0603020202020204"/>
                <a:ea typeface="Trebuchet MS" panose="020B0603020202020204"/>
                <a:cs typeface="Trebuchet MS" panose="020B0603020202020204"/>
                <a:sym typeface="Trebuchet MS" panose="020B0603020202020204"/>
              </a:rPr>
              <a:t>By automatically filtering out spam messages, the solution improves the overall user experience by reducing clutter and annoyance in messaging platforms or email inboxes.</a:t>
            </a:r>
            <a:endParaRPr sz="1800">
              <a:latin typeface="Trebuchet MS" panose="020B0603020202020204"/>
              <a:ea typeface="Trebuchet MS" panose="020B0603020202020204"/>
              <a:cs typeface="Trebuchet MS" panose="020B0603020202020204"/>
              <a:sym typeface="Trebuchet MS" panose="020B0603020202020204"/>
            </a:endParaRPr>
          </a:p>
          <a:p>
            <a:pPr algn="just" indent="-171450" lvl="0" marL="285750" rtl="0">
              <a:spcBef>
                <a:spcPts val="0"/>
              </a:spcBef>
              <a:spcAft>
                <a:spcPts val="0"/>
              </a:spcAft>
              <a:buSzPts val="1800"/>
              <a:buFont typeface="Arial" panose="020B0604020202020204"/>
              <a:buNone/>
            </a:pPr>
            <a:endParaRPr sz="1800">
              <a:latin typeface="Trebuchet MS" panose="020B0603020202020204"/>
              <a:ea typeface="Trebuchet MS" panose="020B0603020202020204"/>
              <a:cs typeface="Trebuchet MS" panose="020B0603020202020204"/>
              <a:sym typeface="Trebuchet MS" panose="020B0603020202020204"/>
            </a:endParaRPr>
          </a:p>
          <a:p>
            <a:pPr algn="just" indent="-171450" lvl="0" marL="285750" rtl="0">
              <a:spcBef>
                <a:spcPts val="0"/>
              </a:spcBef>
              <a:spcAft>
                <a:spcPts val="0"/>
              </a:spcAft>
              <a:buSzPts val="1800"/>
              <a:buFont typeface="Arial" panose="020B0604020202020204"/>
              <a:buNone/>
            </a:pPr>
            <a:r>
              <a:rPr sz="1800">
                <a:latin typeface="Trebuchet MS" panose="020B0603020202020204"/>
                <a:ea typeface="Trebuchet MS" panose="020B0603020202020204"/>
                <a:cs typeface="Trebuchet MS" panose="020B0603020202020204"/>
                <a:sym typeface="Trebuchet MS" panose="020B0603020202020204"/>
              </a:rPr>
              <a:t>Users save time and effort by not having to manually sift through spam messages, allowing them to focus on important communications and tasks.</a:t>
            </a:r>
            <a:endParaRPr sz="180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vivo 1906</dc:creator>
  <cp:lastModifiedBy>bhumi</cp:lastModifiedBy>
  <dcterms:created xsi:type="dcterms:W3CDTF">2024-04-27T21:24:54Z</dcterms:created>
  <dcterms:modified xsi:type="dcterms:W3CDTF">2024-04-30T18:33:34Z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9eac0c76191f40ee93c5ef4f787154aa</vt:lpwstr>
  </property>
  <property fmtid="{D5CDD505-2E9C-101B-9397-08002B2CF9AE}" pid="3" name="KSOProductBuildVer">
    <vt:lpwstr>1033-12.2.0.13472</vt:lpwstr>
  </property>
</Properties>
</file>