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3" Type="http://schemas.openxmlformats.org/officeDocument/2006/relationships/slideMaster" Target="slideMasters/slideMaster3.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viewProps" Target="viewProps.xml" /><Relationship Id="rId10" Type="http://schemas.openxmlformats.org/officeDocument/2006/relationships/slide" Target="slides/slide7.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8"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40"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41"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42" name="Picture 41"/>
          <p:cNvPicPr/>
          <p:nvPr/>
        </p:nvPicPr>
        <p:blipFill>
          <a:blip r:embed="rId2"/>
          <a:stretch/>
        </p:blipFill>
        <p:spPr>
          <a:xfrm>
            <a:off x="3603240" y="1604160"/>
            <a:ext cx="4984200" cy="3976920"/>
          </a:xfrm>
          <a:prstGeom prst="rect">
            <a:avLst/>
          </a:prstGeom>
          <a:ln>
            <a:noFill/>
          </a:ln>
        </p:spPr>
      </p:pic>
      <p:pic>
        <p:nvPicPr>
          <p:cNvPr id="43" name="Picture 42"/>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2"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56"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57"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1"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2"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3"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1"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3"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4"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7"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8"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79"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81"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82"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83" name="Picture 82"/>
          <p:cNvPicPr/>
          <p:nvPr/>
        </p:nvPicPr>
        <p:blipFill>
          <a:blip r:embed="rId2"/>
          <a:stretch/>
        </p:blipFill>
        <p:spPr>
          <a:xfrm>
            <a:off x="3603240" y="1604160"/>
            <a:ext cx="4984200" cy="3976920"/>
          </a:xfrm>
          <a:prstGeom prst="rect">
            <a:avLst/>
          </a:prstGeom>
          <a:ln>
            <a:noFill/>
          </a:ln>
        </p:spPr>
      </p:pic>
      <p:pic>
        <p:nvPicPr>
          <p:cNvPr id="84" name="Picture 83"/>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5" name="PlaceHolder 2"/>
          <p:cNvSpPr>
            <a:spLocks noGrp="1"/>
          </p:cNvSpPr>
          <p:nvPr>
            <p:ph type="subTitle"/>
          </p:nvPr>
        </p:nvSpPr>
        <p:spPr>
          <a:xfrm>
            <a:off x="609480" y="1604520"/>
            <a:ext cx="10972440" cy="397692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7"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99"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0"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3"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4"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5"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6"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08"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0"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2"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4"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6" name="PlaceHolder 2"/>
          <p:cNvSpPr>
            <a:spLocks noGrp="1"/>
          </p:cNvSpPr>
          <p:nvPr>
            <p:ph type="body"/>
          </p:nvPr>
        </p:nvSpPr>
        <p:spPr>
          <a:xfrm>
            <a:off x="609480" y="160452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17" name="PlaceHolder 3"/>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19"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0"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1"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2" name="PlaceHolder 5"/>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24" name="PlaceHolder 2"/>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25" name="PlaceHolder 3"/>
          <p:cNvSpPr>
            <a:spLocks noGrp="1"/>
          </p:cNvSpPr>
          <p:nvPr>
            <p:ph type="body"/>
          </p:nvPr>
        </p:nvSpPr>
        <p:spPr>
          <a:xfrm>
            <a:off x="609480" y="1604520"/>
            <a:ext cx="1097244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pic>
        <p:nvPicPr>
          <p:cNvPr id="126" name="Picture 125"/>
          <p:cNvPicPr/>
          <p:nvPr/>
        </p:nvPicPr>
        <p:blipFill>
          <a:blip r:embed="rId2"/>
          <a:stretch/>
        </p:blipFill>
        <p:spPr>
          <a:xfrm>
            <a:off x="3603240" y="1604160"/>
            <a:ext cx="4984200" cy="3976920"/>
          </a:xfrm>
          <a:prstGeom prst="rect">
            <a:avLst/>
          </a:prstGeom>
          <a:ln>
            <a:noFill/>
          </a:ln>
        </p:spPr>
      </p:pic>
      <p:pic>
        <p:nvPicPr>
          <p:cNvPr id="127" name="Picture 126"/>
          <p:cNvPicPr/>
          <p:nvPr/>
        </p:nvPicPr>
        <p:blipFill>
          <a:blip r:embed="rId2"/>
          <a:stretch/>
        </p:blipFill>
        <p:spPr>
          <a:xfrm>
            <a:off x="3603240" y="1604160"/>
            <a:ext cx="4984200" cy="397692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15"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16" name="PlaceHolder 3"/>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1" name="PlaceHolder 3"/>
          <p:cNvSpPr>
            <a:spLocks noGrp="1"/>
          </p:cNvSpPr>
          <p:nvPr>
            <p:ph type="body"/>
          </p:nvPr>
        </p:nvSpPr>
        <p:spPr>
          <a:xfrm>
            <a:off x="60948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2" name="PlaceHolder 4"/>
          <p:cNvSpPr>
            <a:spLocks noGrp="1"/>
          </p:cNvSpPr>
          <p:nvPr>
            <p:ph type="body"/>
          </p:nvPr>
        </p:nvSpPr>
        <p:spPr>
          <a:xfrm>
            <a:off x="623196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4" name="PlaceHolder 2"/>
          <p:cNvSpPr>
            <a:spLocks noGrp="1"/>
          </p:cNvSpPr>
          <p:nvPr>
            <p:ph type="body"/>
          </p:nvPr>
        </p:nvSpPr>
        <p:spPr>
          <a:xfrm>
            <a:off x="609480" y="1604520"/>
            <a:ext cx="5354280" cy="397692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lstStyle/>
          <a:p>
            <a:endParaRPr lang="en-US" sz="1800" b="0" strike="noStrike" spc="-1">
              <a:solidFill>
                <a:srgbClr val="000000"/>
              </a:solidFill>
              <a:uFill>
                <a:solidFill>
                  <a:srgbClr val="FFFFFF"/>
                </a:solidFill>
              </a:u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lstStyle/>
          <a:p>
            <a:endParaRPr lang="en-US" sz="1700" b="0" strike="noStrike" spc="-1">
              <a:solidFill>
                <a:srgbClr val="404040"/>
              </a:solidFill>
              <a:uFill>
                <a:solidFill>
                  <a:srgbClr val="FFFFFF"/>
                </a:solidFill>
              </a:u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lstStyle/>
          <a:p>
            <a:pPr>
              <a:lnSpc>
                <a:spcPct val="100000"/>
              </a:lnSpc>
            </a:pPr>
            <a:r>
              <a:rPr lang="en-US" sz="36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lstStyle/>
          <a:p>
            <a:pPr algn="r">
              <a:lnSpc>
                <a:spcPct val="100000"/>
              </a:lnSpc>
            </a:pPr>
            <a:fld id="{9997EF35-C434-413F-A3FD-E806812B2394}"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 name="PlaceHolder 9"/>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7" name="Picture 7"/>
          <p:cNvPicPr/>
          <p:nvPr/>
        </p:nvPicPr>
        <p:blipFill>
          <a:blip r:embed="rId14"/>
          <a:stretch/>
        </p:blipFill>
        <p:spPr>
          <a:xfrm>
            <a:off x="10485000" y="6437880"/>
            <a:ext cx="1125360" cy="364680"/>
          </a:xfrm>
          <a:prstGeom prst="rect">
            <a:avLst/>
          </a:prstGeom>
          <a:ln>
            <a:noFill/>
          </a:ln>
        </p:spPr>
      </p:pic>
      <p:sp>
        <p:nvSpPr>
          <p:cNvPr id="48" name="PlaceHolder 4"/>
          <p:cNvSpPr>
            <a:spLocks noGrp="1"/>
          </p:cNvSpPr>
          <p:nvPr>
            <p:ph type="title"/>
          </p:nvPr>
        </p:nvSpPr>
        <p:spPr>
          <a:xfrm>
            <a:off x="581040" y="702000"/>
            <a:ext cx="11029320" cy="52992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49" name="PlaceHolder 5"/>
          <p:cNvSpPr>
            <a:spLocks noGrp="1"/>
          </p:cNvSpPr>
          <p:nvPr>
            <p:ph type="body"/>
          </p:nvPr>
        </p:nvSpPr>
        <p:spPr>
          <a:xfrm>
            <a:off x="581040" y="1302120"/>
            <a:ext cx="11029320" cy="4672800"/>
          </a:xfrm>
          <a:prstGeom prst="rect">
            <a:avLst/>
          </a:prstGeom>
        </p:spPr>
        <p:txBody>
          <a:bodyPr anchor="ctr"/>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7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Sixth Outline Level</a:t>
            </a:r>
          </a:p>
          <a:p>
            <a:pPr marL="306000" indent="-305640">
              <a:lnSpc>
                <a:spcPct val="10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Seventh Outline LevelClick to edit Master text styles</a:t>
            </a:r>
          </a:p>
          <a:p>
            <a:pPr marL="630000" lvl="1" indent="-305640">
              <a:lnSpc>
                <a:spcPct val="100000"/>
              </a:lnSpc>
              <a:buClr>
                <a:srgbClr val="1CADE4"/>
              </a:buClr>
              <a:buSzPct val="92000"/>
              <a:buFont typeface="Wingdings 2" charset="2"/>
              <a:buChar char=""/>
            </a:pPr>
            <a:r>
              <a:rPr lang="en-US" sz="1400" b="0" strike="noStrike" spc="-1">
                <a:solidFill>
                  <a:srgbClr val="404040"/>
                </a:solidFill>
                <a:uFill>
                  <a:solidFill>
                    <a:srgbClr val="FFFFFF"/>
                  </a:solidFill>
                </a:uFill>
                <a:latin typeface="Franklin Gothic Book"/>
              </a:rPr>
              <a:t>Second level</a:t>
            </a:r>
            <a:endParaRPr lang="en-US" sz="1700" b="0" strike="noStrike" spc="-1">
              <a:solidFill>
                <a:srgbClr val="404040"/>
              </a:solidFill>
              <a:uFill>
                <a:solidFill>
                  <a:srgbClr val="FFFFFF"/>
                </a:solidFill>
              </a:uFill>
              <a:latin typeface="Franklin Gothic Book"/>
            </a:endParaRPr>
          </a:p>
          <a:p>
            <a:pPr marL="900000" lvl="2" indent="-269640">
              <a:lnSpc>
                <a:spcPct val="100000"/>
              </a:lnSpc>
              <a:buClr>
                <a:srgbClr val="1CADE4"/>
              </a:buClr>
              <a:buSzPct val="92000"/>
              <a:buFont typeface="Wingdings 2" charset="2"/>
              <a:buChar char=""/>
            </a:pPr>
            <a:r>
              <a:rPr lang="en-US" sz="1300" b="0" strike="noStrike" spc="-1">
                <a:solidFill>
                  <a:srgbClr val="404040"/>
                </a:solidFill>
                <a:uFill>
                  <a:solidFill>
                    <a:srgbClr val="FFFFFF"/>
                  </a:solidFill>
                </a:uFill>
                <a:latin typeface="Franklin Gothic Book"/>
              </a:rPr>
              <a:t>Third level</a:t>
            </a:r>
            <a:endParaRPr lang="en-US" sz="1700" b="0" strike="noStrike" spc="-1">
              <a:solidFill>
                <a:srgbClr val="404040"/>
              </a:solidFill>
              <a:uFill>
                <a:solidFill>
                  <a:srgbClr val="FFFFFF"/>
                </a:solidFill>
              </a:uFill>
              <a:latin typeface="Franklin Gothic Book"/>
            </a:endParaRPr>
          </a:p>
          <a:p>
            <a:pPr marL="1242000" lvl="3"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Fourth level</a:t>
            </a:r>
            <a:endParaRPr lang="en-US" sz="1700" b="0" strike="noStrike" spc="-1">
              <a:solidFill>
                <a:srgbClr val="404040"/>
              </a:solidFill>
              <a:uFill>
                <a:solidFill>
                  <a:srgbClr val="FFFFFF"/>
                </a:solidFill>
              </a:uFill>
              <a:latin typeface="Franklin Gothic Book"/>
            </a:endParaRPr>
          </a:p>
          <a:p>
            <a:pPr marL="1602000" lvl="4" indent="-233640">
              <a:lnSpc>
                <a:spcPct val="100000"/>
              </a:lnSpc>
              <a:buClr>
                <a:srgbClr val="1CADE4"/>
              </a:buClr>
              <a:buSzPct val="92000"/>
              <a:buFont typeface="Wingdings 2" charset="2"/>
              <a:buChar char=""/>
            </a:pPr>
            <a:r>
              <a:rPr lang="en-US" sz="1100" b="0" strike="noStrike" spc="-1">
                <a:solidFill>
                  <a:srgbClr val="404040"/>
                </a:solidFill>
                <a:uFill>
                  <a:solidFill>
                    <a:srgbClr val="FFFFFF"/>
                  </a:solidFill>
                </a:uFill>
                <a:latin typeface="Franklin Gothic Book"/>
              </a:rPr>
              <a:t>Fifth level</a:t>
            </a:r>
            <a:endParaRPr lang="en-US" sz="1700" b="0" strike="noStrike" spc="-1">
              <a:solidFill>
                <a:srgbClr val="404040"/>
              </a:solidFill>
              <a:uFill>
                <a:solidFill>
                  <a:srgbClr val="FFFFFF"/>
                </a:solidFill>
              </a:uFill>
              <a:latin typeface="Franklin Gothic Book"/>
            </a:endParaRPr>
          </a:p>
        </p:txBody>
      </p:sp>
      <p:sp>
        <p:nvSpPr>
          <p:cNvPr id="50" name="PlaceHolder 6"/>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446400" y="457200"/>
            <a:ext cx="3702960" cy="94680"/>
          </a:xfrm>
          <a:prstGeom prst="rect">
            <a:avLst/>
          </a:prstGeom>
          <a:solidFill>
            <a:srgbClr val="465359"/>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2960" cy="98280"/>
          </a:xfrm>
          <a:prstGeom prst="rect">
            <a:avLst/>
          </a:prstGeom>
          <a:solidFill>
            <a:srgbClr val="969FA7"/>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2960" cy="910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p:cNvPicPr/>
          <p:nvPr/>
        </p:nvPicPr>
        <p:blipFill>
          <a:blip r:embed="rId14"/>
          <a:stretch/>
        </p:blipFill>
        <p:spPr>
          <a:xfrm>
            <a:off x="10485000" y="6437880"/>
            <a:ext cx="1125360" cy="364680"/>
          </a:xfrm>
          <a:prstGeom prst="rect">
            <a:avLst/>
          </a:prstGeom>
          <a:ln>
            <a:noFill/>
          </a:ln>
        </p:spPr>
      </p:pic>
      <p:sp>
        <p:nvSpPr>
          <p:cNvPr id="89" name="PlaceHolder 4"/>
          <p:cNvSpPr>
            <a:spLocks noGrp="1"/>
          </p:cNvSpPr>
          <p:nvPr>
            <p:ph type="title"/>
          </p:nvPr>
        </p:nvSpPr>
        <p:spPr>
          <a:xfrm>
            <a:off x="576000" y="729720"/>
            <a:ext cx="11029320" cy="591840"/>
          </a:xfrm>
          <a:prstGeom prst="rect">
            <a:avLst/>
          </a:prstGeom>
        </p:spPr>
        <p:txBody>
          <a:bodyPr anchor="b"/>
          <a:lstStyle/>
          <a:p>
            <a:pPr>
              <a:lnSpc>
                <a:spcPct val="100000"/>
              </a:lnSpc>
            </a:pPr>
            <a:r>
              <a:rPr lang="en-US" sz="2800" b="0" strike="noStrike" cap="all" spc="-1">
                <a:solidFill>
                  <a:srgbClr val="404040"/>
                </a:solidFill>
                <a:uFill>
                  <a:solidFill>
                    <a:srgbClr val="FFFFFF"/>
                  </a:solidFill>
                </a:uFill>
                <a:latin typeface="Franklin Gothic Demi"/>
              </a:rPr>
              <a:t>Click to edit Master title style</a:t>
            </a:r>
            <a:endParaRPr lang="en-US" sz="1800" b="0" strike="noStrike" spc="-1">
              <a:solidFill>
                <a:srgbClr val="000000"/>
              </a:solidFill>
              <a:uFill>
                <a:solidFill>
                  <a:srgbClr val="FFFFFF"/>
                </a:solidFill>
              </a:uFill>
              <a:latin typeface="Franklin Gothic Book"/>
            </a:endParaRPr>
          </a:p>
        </p:txBody>
      </p:sp>
      <p:sp>
        <p:nvSpPr>
          <p:cNvPr id="90" name="PlaceHolder 5"/>
          <p:cNvSpPr>
            <a:spLocks noGrp="1"/>
          </p:cNvSpPr>
          <p:nvPr>
            <p:ph type="dt"/>
          </p:nvPr>
        </p:nvSpPr>
        <p:spPr>
          <a:xfrm>
            <a:off x="7606080" y="6423840"/>
            <a:ext cx="2844360" cy="364680"/>
          </a:xfrm>
          <a:prstGeom prst="rect">
            <a:avLst/>
          </a:prstGeom>
        </p:spPr>
        <p:txBody>
          <a:bodyPr anchor="ctr"/>
          <a:lstStyle/>
          <a:p>
            <a:pPr algn="r">
              <a:lnSpc>
                <a:spcPct val="100000"/>
              </a:lnSpc>
            </a:pPr>
            <a:r>
              <a:rPr lang="en-IN" sz="900" b="0" strike="noStrike" spc="-1">
                <a:solidFill>
                  <a:srgbClr val="404040"/>
                </a:solidFill>
                <a:uFill>
                  <a:solidFill>
                    <a:srgbClr val="FFFFFF"/>
                  </a:solidFill>
                </a:uFill>
                <a:latin typeface="Franklin Gothic Book"/>
              </a:rPr>
              <a:t>04/04/24</a:t>
            </a:r>
            <a:endParaRPr lang="en-IN" sz="1400" b="0" strike="noStrike" spc="-1">
              <a:solidFill>
                <a:srgbClr val="000000"/>
              </a:solidFill>
              <a:uFill>
                <a:solidFill>
                  <a:srgbClr val="FFFFFF"/>
                </a:solidFill>
              </a:uFill>
              <a:latin typeface="Times New Roman"/>
            </a:endParaRPr>
          </a:p>
        </p:txBody>
      </p:sp>
      <p:sp>
        <p:nvSpPr>
          <p:cNvPr id="91" name="PlaceHolder 6"/>
          <p:cNvSpPr>
            <a:spLocks noGrp="1"/>
          </p:cNvSpPr>
          <p:nvPr>
            <p:ph type="ftr"/>
          </p:nvPr>
        </p:nvSpPr>
        <p:spPr>
          <a:xfrm>
            <a:off x="581040" y="6423840"/>
            <a:ext cx="6916680" cy="364680"/>
          </a:xfrm>
          <a:prstGeom prst="rect">
            <a:avLst/>
          </a:prstGeom>
        </p:spPr>
        <p:txBody>
          <a:bodyPr lIns="90000" tIns="45000" rIns="90000" bIns="45000"/>
          <a:lstStyle/>
          <a:p>
            <a:endParaRPr lang="en-IN" sz="2400" b="0" strike="noStrike" spc="-1">
              <a:solidFill>
                <a:srgbClr val="000000"/>
              </a:solidFill>
              <a:uFill>
                <a:solidFill>
                  <a:srgbClr val="FFFFFF"/>
                </a:solidFill>
              </a:uFill>
              <a:latin typeface="Times New Roman"/>
            </a:endParaRPr>
          </a:p>
        </p:txBody>
      </p:sp>
      <p:sp>
        <p:nvSpPr>
          <p:cNvPr id="92" name="PlaceHolder 7"/>
          <p:cNvSpPr>
            <a:spLocks noGrp="1"/>
          </p:cNvSpPr>
          <p:nvPr>
            <p:ph type="sldNum"/>
          </p:nvPr>
        </p:nvSpPr>
        <p:spPr>
          <a:xfrm>
            <a:off x="10558440" y="6423840"/>
            <a:ext cx="1052280" cy="364680"/>
          </a:xfrm>
          <a:prstGeom prst="rect">
            <a:avLst/>
          </a:prstGeom>
        </p:spPr>
        <p:txBody>
          <a:bodyPr anchor="ctr"/>
          <a:lstStyle/>
          <a:p>
            <a:pPr algn="r">
              <a:lnSpc>
                <a:spcPct val="100000"/>
              </a:lnSpc>
            </a:pPr>
            <a:fld id="{25EEA82B-BC8C-4C93-8222-8862028EFD8C}" type="slidenum">
              <a:rPr lang="en-IN" sz="900" b="0" strike="noStrike" spc="-1">
                <a:solidFill>
                  <a:srgbClr val="404040"/>
                </a:solidFill>
                <a:uFill>
                  <a:solidFill>
                    <a:srgbClr val="FFFFFF"/>
                  </a:solidFill>
                </a:uFill>
                <a:latin typeface="Franklin Gothic Book"/>
              </a:rPr>
              <a:t>‹#›</a:t>
            </a:fld>
            <a:endParaRPr lang="en-IN" sz="1400" b="0" strike="noStrike" spc="-1">
              <a:solidFill>
                <a:srgbClr val="000000"/>
              </a:solidFill>
              <a:uFill>
                <a:solidFill>
                  <a:srgbClr val="FFFFFF"/>
                </a:solidFill>
              </a:uFill>
              <a:latin typeface="Times New Roman"/>
            </a:endParaRPr>
          </a:p>
        </p:txBody>
      </p:sp>
      <p:sp>
        <p:nvSpPr>
          <p:cNvPr id="93" name="PlaceHolder 8"/>
          <p:cNvSpPr>
            <a:spLocks noGrp="1"/>
          </p:cNvSpPr>
          <p:nvPr>
            <p:ph type="body"/>
          </p:nvPr>
        </p:nvSpPr>
        <p:spPr>
          <a:xfrm>
            <a:off x="609480" y="1604520"/>
            <a:ext cx="10972440" cy="3976920"/>
          </a:xfrm>
          <a:prstGeom prst="rect">
            <a:avLst/>
          </a:prstGeom>
        </p:spPr>
        <p:txBody>
          <a:bodyPr lIns="0" tIns="0" rIns="0" bIns="0"/>
          <a:lstStyle/>
          <a:p>
            <a:pPr marL="432000" indent="-324000">
              <a:buClr>
                <a:srgbClr val="000000"/>
              </a:buClr>
              <a:buSzPct val="45000"/>
              <a:buFont typeface="Wingdings" charset="2"/>
              <a:buChar char=""/>
            </a:pPr>
            <a:r>
              <a:rPr lang="en-US" sz="1700" b="0" strike="noStrike" spc="-1">
                <a:solidFill>
                  <a:srgbClr val="404040"/>
                </a:solidFill>
                <a:uFill>
                  <a:solidFill>
                    <a:srgbClr val="FFFFFF"/>
                  </a:solidFill>
                </a:uFill>
                <a:latin typeface="Franklin Gothic Book"/>
              </a:rPr>
              <a:t>Click to edit the outline text format</a:t>
            </a:r>
          </a:p>
          <a:p>
            <a:pPr marL="864000" lvl="1" indent="-324000">
              <a:buClr>
                <a:srgbClr val="000000"/>
              </a:buClr>
              <a:buSzPct val="75000"/>
              <a:buFont typeface="Symbol" charset="2"/>
              <a:buChar char=""/>
            </a:pPr>
            <a:r>
              <a:rPr lang="en-US" sz="1300" b="0" strike="noStrike" spc="-1">
                <a:solidFill>
                  <a:srgbClr val="404040"/>
                </a:solidFill>
                <a:uFill>
                  <a:solidFill>
                    <a:srgbClr val="FFFFFF"/>
                  </a:solidFill>
                </a:uFill>
                <a:latin typeface="Franklin Gothic Book"/>
              </a:rPr>
              <a:t>Second Outline Level</a:t>
            </a:r>
          </a:p>
          <a:p>
            <a:pPr marL="1296000" lvl="2" indent="-288000">
              <a:buClr>
                <a:srgbClr val="000000"/>
              </a:buClr>
              <a:buSzPct val="45000"/>
              <a:buFont typeface="Wingdings" charset="2"/>
              <a:buChar char=""/>
            </a:pPr>
            <a:r>
              <a:rPr lang="en-US" sz="1100" b="0" strike="noStrike" spc="-1">
                <a:solidFill>
                  <a:srgbClr val="404040"/>
                </a:solidFill>
                <a:uFill>
                  <a:solidFill>
                    <a:srgbClr val="FFFFFF"/>
                  </a:solidFill>
                </a:uFill>
                <a:latin typeface="Franklin Gothic Book"/>
              </a:rPr>
              <a:t>Third Outline Level</a:t>
            </a:r>
          </a:p>
          <a:p>
            <a:pPr marL="1728000" lvl="3" indent="-216000">
              <a:buClr>
                <a:srgbClr val="000000"/>
              </a:buClr>
              <a:buSzPct val="75000"/>
              <a:buFont typeface="Symbol" charset="2"/>
              <a:buChar char=""/>
            </a:pPr>
            <a:r>
              <a:rPr lang="en-US" sz="1100" b="0" strike="noStrike" spc="-1">
                <a:solidFill>
                  <a:srgbClr val="404040"/>
                </a:solidFill>
                <a:uFill>
                  <a:solidFill>
                    <a:srgbClr val="FFFFFF"/>
                  </a:solidFill>
                </a:uFill>
                <a:latin typeface="Franklin Gothic Book"/>
              </a:rPr>
              <a:t>Fourth Outline Level</a:t>
            </a:r>
          </a:p>
          <a:p>
            <a:pPr marL="2160000" lvl="4"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Fifth Outline Level</a:t>
            </a:r>
          </a:p>
          <a:p>
            <a:pPr marL="2592000" lvl="5"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Sixth Outline Level</a:t>
            </a:r>
          </a:p>
          <a:p>
            <a:pPr marL="3024000" lvl="6" indent="-216000">
              <a:buClr>
                <a:srgbClr val="000000"/>
              </a:buClr>
              <a:buSzPct val="45000"/>
              <a:buFont typeface="Wingdings" charset="2"/>
              <a:buChar char=""/>
            </a:pPr>
            <a:r>
              <a:rPr lang="en-US" sz="2000" b="0" strike="noStrike" spc="-1">
                <a:solidFill>
                  <a:srgbClr val="404040"/>
                </a:solidFill>
                <a:uFill>
                  <a:solidFill>
                    <a:srgbClr val="FFFFFF"/>
                  </a:solidFill>
                </a:u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13.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359000" y="1821600"/>
            <a:ext cx="9143640" cy="977400"/>
          </a:xfrm>
          <a:prstGeom prst="rect">
            <a:avLst/>
          </a:prstGeom>
          <a:noFill/>
          <a:ln>
            <a:noFill/>
          </a:ln>
        </p:spPr>
        <p:txBody>
          <a:bodyPr anchor="b"/>
          <a:lstStyle/>
          <a:p>
            <a:pPr algn="ctr">
              <a:lnSpc>
                <a:spcPct val="100000"/>
              </a:lnSpc>
            </a:pPr>
            <a:r>
              <a:rPr lang="en-US" sz="3600" b="1" strike="noStrike" cap="all" spc="-1">
                <a:solidFill>
                  <a:srgbClr val="1CADE4"/>
                </a:solidFill>
                <a:uFill>
                  <a:solidFill>
                    <a:srgbClr val="FFFFFF"/>
                  </a:solidFill>
                </a:uFill>
                <a:latin typeface="Arial"/>
              </a:rPr>
              <a:t>PROJECT TITLE</a:t>
            </a:r>
            <a:endParaRPr lang="en-US" sz="1800" b="0" strike="noStrike" spc="-1">
              <a:solidFill>
                <a:srgbClr val="000000"/>
              </a:solidFill>
              <a:uFill>
                <a:solidFill>
                  <a:srgbClr val="FFFFFF"/>
                </a:solidFill>
              </a:uFill>
              <a:latin typeface="Franklin Gothic Book"/>
            </a:endParaRPr>
          </a:p>
        </p:txBody>
      </p:sp>
      <p:sp>
        <p:nvSpPr>
          <p:cNvPr id="129"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lstStyle/>
          <a:p>
            <a:pPr algn="ctr">
              <a:lnSpc>
                <a:spcPct val="100000"/>
              </a:lnSpc>
            </a:pPr>
            <a:r>
              <a:rPr lang="en-IN" sz="3200" b="1" strike="noStrike" spc="-1">
                <a:solidFill>
                  <a:srgbClr val="1482AC"/>
                </a:solidFill>
                <a:uFill>
                  <a:solidFill>
                    <a:srgbClr val="FFFFFF"/>
                  </a:solidFill>
                </a:uFill>
                <a:latin typeface="Arial"/>
              </a:rPr>
              <a:t>CAPSTONE PROJECT</a:t>
            </a:r>
            <a:endParaRPr lang="en-IN" sz="1800" b="0" strike="noStrike" spc="-1">
              <a:solidFill>
                <a:srgbClr val="000000"/>
              </a:solidFill>
              <a:uFill>
                <a:solidFill>
                  <a:srgbClr val="FFFFFF"/>
                </a:solidFill>
              </a:uFill>
              <a:latin typeface="Arial"/>
            </a:endParaRPr>
          </a:p>
        </p:txBody>
      </p:sp>
      <p:sp>
        <p:nvSpPr>
          <p:cNvPr id="130" name="CustomShape 3"/>
          <p:cNvSpPr/>
          <p:nvPr/>
        </p:nvSpPr>
        <p:spPr>
          <a:xfrm>
            <a:off x="3117600" y="4586400"/>
            <a:ext cx="7979760" cy="1311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N" sz="2000" b="1" strike="noStrike" spc="-1" dirty="0">
                <a:solidFill>
                  <a:srgbClr val="1482AC"/>
                </a:solidFill>
                <a:uFill>
                  <a:solidFill>
                    <a:srgbClr val="FFFFFF"/>
                  </a:solidFill>
                </a:uFill>
                <a:latin typeface="Arial"/>
              </a:rPr>
              <a:t>Presented By:</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Student Name- </a:t>
            </a:r>
            <a:r>
              <a:rPr lang="en-GB" sz="2000" b="1" strike="noStrike" spc="-1" dirty="0" err="1">
                <a:solidFill>
                  <a:srgbClr val="1482AC"/>
                </a:solidFill>
                <a:uFill>
                  <a:solidFill>
                    <a:srgbClr val="FFFFFF"/>
                  </a:solidFill>
                </a:uFill>
                <a:latin typeface="Arial"/>
              </a:rPr>
              <a:t>Rajaveni</a:t>
            </a:r>
            <a:r>
              <a:rPr lang="en-GB" sz="2000" b="1" spc="-1" dirty="0" err="1">
                <a:solidFill>
                  <a:srgbClr val="1482AC"/>
                </a:solidFill>
                <a:uFill>
                  <a:solidFill>
                    <a:srgbClr val="FFFFFF"/>
                  </a:solidFill>
                </a:uFill>
                <a:latin typeface="Arial"/>
              </a:rPr>
              <a:t>.R</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College Name-A.V.C College of Engineering</a:t>
            </a:r>
            <a:endParaRPr lang="en-IN" sz="1800" b="0" strike="noStrike" spc="-1" dirty="0">
              <a:solidFill>
                <a:srgbClr val="000000"/>
              </a:solidFill>
              <a:uFill>
                <a:solidFill>
                  <a:srgbClr val="FFFFFF"/>
                </a:solidFill>
              </a:uFill>
              <a:latin typeface="Arial"/>
            </a:endParaRPr>
          </a:p>
          <a:p>
            <a:pPr marL="457200" indent="-456840">
              <a:lnSpc>
                <a:spcPct val="100000"/>
              </a:lnSpc>
              <a:buClr>
                <a:srgbClr val="1482AC"/>
              </a:buClr>
              <a:buFont typeface="StarSymbol"/>
              <a:buAutoNum type="arabicPeriod"/>
            </a:pPr>
            <a:r>
              <a:rPr lang="en-IN" sz="2000" b="1" strike="noStrike" spc="-1" dirty="0">
                <a:solidFill>
                  <a:srgbClr val="1482AC"/>
                </a:solidFill>
                <a:uFill>
                  <a:solidFill>
                    <a:srgbClr val="FFFFFF"/>
                  </a:solidFill>
                </a:uFill>
                <a:latin typeface="Arial"/>
              </a:rPr>
              <a:t>Department- </a:t>
            </a:r>
            <a:r>
              <a:rPr lang="en-US" sz="2000" b="1" spc="-1" dirty="0">
                <a:solidFill>
                  <a:srgbClr val="1482AC"/>
                </a:solidFill>
                <a:uFill>
                  <a:solidFill>
                    <a:srgbClr val="FFFFFF"/>
                  </a:solidFill>
                </a:uFill>
                <a:latin typeface="Arial"/>
              </a:rPr>
              <a:t>Information  Technology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1463040" y="2766240"/>
            <a:ext cx="9298440" cy="1325160"/>
          </a:xfrm>
          <a:prstGeom prst="rect">
            <a:avLst/>
          </a:prstGeom>
          <a:noFill/>
          <a:ln>
            <a:noFill/>
          </a:ln>
        </p:spPr>
        <p:txBody>
          <a:bodyPr anchor="b"/>
          <a:lstStyle/>
          <a:p>
            <a:pPr algn="ctr">
              <a:lnSpc>
                <a:spcPct val="100000"/>
              </a:lnSpc>
            </a:pPr>
            <a:r>
              <a:rPr lang="en-US" sz="2800" b="1" strike="noStrike" cap="all" spc="-1">
                <a:solidFill>
                  <a:srgbClr val="002060"/>
                </a:solidFill>
                <a:uFill>
                  <a:solidFill>
                    <a:srgbClr val="FFFFFF"/>
                  </a:solidFill>
                </a:uFill>
                <a:latin typeface="Arial"/>
              </a:rPr>
              <a:t>THANK YOU</a:t>
            </a:r>
            <a:endParaRPr lang="en-US" sz="1800" b="0" strike="noStrike" spc="-1">
              <a:solidFill>
                <a:srgbClr val="00000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849600" y="558360"/>
            <a:ext cx="10515240" cy="1325160"/>
          </a:xfrm>
          <a:prstGeom prst="rect">
            <a:avLst/>
          </a:prstGeom>
          <a:noFill/>
          <a:ln>
            <a:noFill/>
          </a:ln>
        </p:spPr>
        <p:txBody>
          <a:bodyPr anchor="b"/>
          <a:lstStyle/>
          <a:p>
            <a:pPr>
              <a:lnSpc>
                <a:spcPct val="100000"/>
              </a:lnSpc>
            </a:pPr>
            <a:r>
              <a:rPr lang="en-US" sz="2800" b="1" strike="noStrike" cap="all" spc="-1">
                <a:solidFill>
                  <a:srgbClr val="002060"/>
                </a:solidFill>
                <a:uFill>
                  <a:solidFill>
                    <a:srgbClr val="FFFFFF"/>
                  </a:solidFill>
                </a:uFill>
                <a:latin typeface="Arial"/>
              </a:rPr>
              <a:t>OUTLINE</a:t>
            </a:r>
            <a:endParaRPr lang="en-US" sz="1800" b="0" strike="noStrike" spc="-1">
              <a:solidFill>
                <a:srgbClr val="000000"/>
              </a:solidFill>
              <a:uFill>
                <a:solidFill>
                  <a:srgbClr val="FFFFFF"/>
                </a:solidFill>
              </a:uFill>
              <a:latin typeface="Franklin Gothic Book"/>
            </a:endParaRPr>
          </a:p>
        </p:txBody>
      </p:sp>
      <p:sp>
        <p:nvSpPr>
          <p:cNvPr id="132" name="TextShape 2"/>
          <p:cNvSpPr txBox="1"/>
          <p:nvPr/>
        </p:nvSpPr>
        <p:spPr>
          <a:xfrm>
            <a:off x="838080" y="1618920"/>
            <a:ext cx="11018520" cy="5238720"/>
          </a:xfrm>
          <a:prstGeom prst="rect">
            <a:avLst/>
          </a:prstGeom>
          <a:noFill/>
          <a:ln>
            <a:noFill/>
          </a:ln>
        </p:spPr>
        <p:txBody>
          <a:bodyPr/>
          <a:lstStyle/>
          <a:p>
            <a:pPr>
              <a:lnSpc>
                <a:spcPct val="100000"/>
              </a:lnSpc>
            </a:pPr>
            <a:r>
              <a:rPr lang="en-US" sz="2000" b="1" strike="noStrike" spc="-1">
                <a:solidFill>
                  <a:srgbClr val="404040"/>
                </a:solidFill>
                <a:uFill>
                  <a:solidFill>
                    <a:srgbClr val="FFFFFF"/>
                  </a:solidFill>
                </a:uFill>
                <a:latin typeface="Arial"/>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Problem Statement </a:t>
            </a:r>
            <a:r>
              <a:rPr lang="en-US" sz="2000" b="0" strike="noStrike" spc="-1">
                <a:solidFill>
                  <a:srgbClr val="404040"/>
                </a:solidFill>
                <a:uFill>
                  <a:solidFill>
                    <a:srgbClr val="FFFFFF"/>
                  </a:solidFill>
                </a:uFill>
                <a:latin typeface="Arial"/>
                <a:ea typeface="Franklin Gothic Book"/>
              </a:rPr>
              <a:t>(Should not include 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Proposed System/Solution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System Development Approach </a:t>
            </a:r>
            <a:r>
              <a:rPr lang="en-US" sz="2000" b="0" strike="noStrike" spc="-1">
                <a:solidFill>
                  <a:srgbClr val="404040"/>
                </a:solidFill>
                <a:uFill>
                  <a:solidFill>
                    <a:srgbClr val="FFFFFF"/>
                  </a:solidFill>
                </a:uFill>
                <a:latin typeface="Arial"/>
                <a:ea typeface="Franklin Gothic Book"/>
              </a:rPr>
              <a:t>(Technology Used)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Algorithm &amp; Deployment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Result (Output Image)</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Conclusion</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2000" b="1" strike="noStrike" spc="-1">
                <a:solidFill>
                  <a:srgbClr val="404040"/>
                </a:solidFill>
                <a:uFill>
                  <a:solidFill>
                    <a:srgbClr val="FFFFFF"/>
                  </a:solidFill>
                </a:uFill>
                <a:latin typeface="Arial"/>
                <a:ea typeface="Franklin Gothic Book"/>
              </a:rPr>
              <a:t>References</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Problem Statement</a:t>
            </a:r>
            <a:endParaRPr lang="en-US" sz="1800" b="0" strike="noStrike" spc="-1">
              <a:solidFill>
                <a:srgbClr val="000000"/>
              </a:solidFill>
              <a:uFill>
                <a:solidFill>
                  <a:srgbClr val="FFFFFF"/>
                </a:solidFill>
              </a:uFill>
              <a:latin typeface="Franklin Gothic Book"/>
            </a:endParaRPr>
          </a:p>
        </p:txBody>
      </p:sp>
      <p:sp>
        <p:nvSpPr>
          <p:cNvPr id="134" name="TextShape 2"/>
          <p:cNvSpPr txBox="1"/>
          <p:nvPr/>
        </p:nvSpPr>
        <p:spPr>
          <a:xfrm>
            <a:off x="452520" y="1237680"/>
            <a:ext cx="11029320" cy="4672800"/>
          </a:xfrm>
          <a:prstGeom prst="rect">
            <a:avLst/>
          </a:prstGeom>
          <a:noFill/>
          <a:ln>
            <a:noFill/>
          </a:ln>
        </p:spPr>
        <p:txBody>
          <a:bodyPr anchor="ctr"/>
          <a:lstStyle/>
          <a:p>
            <a:pPr marL="306000" indent="-305640">
              <a:lnSpc>
                <a:spcPct val="100000"/>
              </a:lnSpc>
            </a:pP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1" strike="noStrike" spc="-1">
                <a:solidFill>
                  <a:srgbClr val="0E5772"/>
                </a:solidFill>
                <a:uFill>
                  <a:solidFill>
                    <a:srgbClr val="FFFFFF"/>
                  </a:solidFill>
                </a:uFill>
                <a:latin typeface="Franklin Gothic Book"/>
              </a:rPr>
              <a:t> Project problem statement for keylogger Problem Statement</a:t>
            </a:r>
            <a:r>
              <a:rPr lang="en-US" sz="2400" b="0" strike="noStrike" spc="-1">
                <a:solidFill>
                  <a:srgbClr val="0E5772"/>
                </a:solidFill>
                <a:uFill>
                  <a:solidFill>
                    <a:srgbClr val="FFFFFF"/>
                  </a:solidFill>
                </a:uFill>
                <a:latin typeface="Franklin Gothic Book"/>
              </a:rPr>
              <a: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0E5772"/>
                </a:solidFill>
                <a:uFill>
                  <a:solidFill>
                    <a:srgbClr val="FFFFFF"/>
                  </a:solidFill>
                </a:uFill>
                <a:latin typeface="Franklin Gothic Book"/>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
 </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rPr>
              <a:t>Proposed Solution</a:t>
            </a:r>
            <a:endParaRPr lang="en-US" sz="1800" b="0" strike="noStrike" spc="-1">
              <a:solidFill>
                <a:srgbClr val="000000"/>
              </a:solidFill>
              <a:uFill>
                <a:solidFill>
                  <a:srgbClr val="FFFFFF"/>
                </a:solidFill>
              </a:uFill>
              <a:latin typeface="Franklin Gothic Book"/>
            </a:endParaRPr>
          </a:p>
        </p:txBody>
      </p:sp>
      <p:sp>
        <p:nvSpPr>
          <p:cNvPr id="136" name="TextShape 2"/>
          <p:cNvSpPr txBox="1"/>
          <p:nvPr/>
        </p:nvSpPr>
        <p:spPr>
          <a:xfrm>
            <a:off x="441720" y="1796040"/>
            <a:ext cx="11613240" cy="485496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1200" b="0" strike="noStrike" spc="-1">
                <a:solidFill>
                  <a:srgbClr val="404040"/>
                </a:solidFill>
                <a:uFill>
                  <a:solidFill>
                    <a:srgbClr val="FFFFFF"/>
                  </a:solidFill>
                </a:uFill>
                <a:latin typeface="Franklin Gothic Book"/>
              </a:rPr>
              <a:t>Keyloggers are malicious software that can be a serious threat. Here are some proposed solutions to protect yourself from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Prevention: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Anti-virus and Anti-malware software:</a:t>
            </a:r>
            <a:r>
              <a:rPr lang="en-US" sz="1200" b="0" strike="noStrike" spc="-1">
                <a:solidFill>
                  <a:srgbClr val="404040"/>
                </a:solidFill>
                <a:uFill>
                  <a:solidFill>
                    <a:srgbClr val="FFFFFF"/>
                  </a:solidFill>
                </a:uFill>
                <a:latin typeface="Franklin Gothic Book"/>
              </a:rPr>
              <a:t> Install and keep up-to-date reputable antivirus and anti-malware software that can detect and remove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cautious with downloads and attachments:</a:t>
            </a:r>
            <a:r>
              <a:rPr lang="en-US" sz="1200" b="0" strike="noStrike" spc="-1">
                <a:solidFill>
                  <a:srgbClr val="404040"/>
                </a:solidFill>
                <a:uFill>
                  <a:solidFill>
                    <a:srgbClr val="FFFFFF"/>
                  </a:solidFill>
                </a:uFill>
                <a:latin typeface="Franklin Gothic Book"/>
              </a:rPr>
              <a:t> Only download files and open attachments from trusted sources. Be wary of clicking on links in emails, even if they appear to be from someone you know..</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Detection: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System behavior changes:</a:t>
            </a:r>
            <a:r>
              <a:rPr lang="en-US" sz="1200" b="0" strike="noStrike" spc="-1">
                <a:solidFill>
                  <a:srgbClr val="404040"/>
                </a:solidFill>
                <a:uFill>
                  <a:solidFill>
                    <a:srgbClr val="FFFFFF"/>
                  </a:solidFill>
                </a:uFill>
                <a:latin typeface="Franklin Gothic Book"/>
              </a:rPr>
              <a:t> Unusual slowdowns, new programs running in the background, or unexplained browser activity can be signs of a keylogger infection.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Anti-keylogging software:</a:t>
            </a:r>
            <a:r>
              <a:rPr lang="en-US" sz="1200" b="0" strike="noStrike" spc="-1">
                <a:solidFill>
                  <a:srgbClr val="404040"/>
                </a:solidFill>
                <a:uFill>
                  <a:solidFill>
                    <a:srgbClr val="FFFFFF"/>
                  </a:solidFill>
                </a:uFill>
                <a:latin typeface="Franklin Gothic Book"/>
              </a:rPr>
              <a:t> There are specific anti-keylogging programs that can detect and block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Regular security scans:</a:t>
            </a:r>
            <a:r>
              <a:rPr lang="en-US" sz="1200" b="0" strike="noStrike" spc="-1">
                <a:solidFill>
                  <a:srgbClr val="404040"/>
                </a:solidFill>
                <a:uFill>
                  <a:solidFill>
                    <a:srgbClr val="FFFFFF"/>
                  </a:solidFill>
                </a:uFill>
                <a:latin typeface="Franklin Gothic Book"/>
              </a:rPr>
              <a:t> Regularly scan your system with your antivirus and anti-malware software to detect any potential threats.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Recovery: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Boot into Safe Mode:</a:t>
            </a:r>
            <a:r>
              <a:rPr lang="en-US" sz="1200" b="0" strike="noStrike" spc="-1">
                <a:solidFill>
                  <a:srgbClr val="404040"/>
                </a:solidFill>
                <a:uFill>
                  <a:solidFill>
                    <a:srgbClr val="FFFFFF"/>
                  </a:solidFill>
                </a:uFill>
                <a:latin typeface="Franklin Gothic Book"/>
              </a:rPr>
              <a:t> If you suspect a keylogger infection, boot your computer into Safe Mode. This will only load the essential programs needed to run your system, making it easier to identify and remove the keylogger.</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Security software scan:</a:t>
            </a:r>
            <a:r>
              <a:rPr lang="en-US" sz="1200" b="0" strike="noStrike" spc="-1">
                <a:solidFill>
                  <a:srgbClr val="404040"/>
                </a:solidFill>
                <a:uFill>
                  <a:solidFill>
                    <a:srgbClr val="FFFFFF"/>
                  </a:solidFill>
                </a:uFill>
                <a:latin typeface="Franklin Gothic Book"/>
              </a:rPr>
              <a:t> Run a full scan with your antivirus and anti-malware software in Safe Mode.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Change passwords:</a:t>
            </a:r>
            <a:r>
              <a:rPr lang="en-US" sz="1200" b="0" strike="noStrike" spc="-1">
                <a:solidFill>
                  <a:srgbClr val="404040"/>
                </a:solidFill>
                <a:uFill>
                  <a:solidFill>
                    <a:srgbClr val="FFFFFF"/>
                  </a:solidFill>
                </a:uFill>
                <a:latin typeface="Franklin Gothic Book"/>
              </a:rPr>
              <a:t> Once you've removed the keylogger, change all your passwords for online accounts, especially financial accounts and email.</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Additional Tips: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Be mindful of public computers:</a:t>
            </a:r>
            <a:r>
              <a:rPr lang="en-US" sz="1200" b="0" strike="noStrike" spc="-1">
                <a:solidFill>
                  <a:srgbClr val="404040"/>
                </a:solidFill>
                <a:uFill>
                  <a:solidFill>
                    <a:srgbClr val="FFFFFF"/>
                  </a:solidFill>
                </a:uFill>
                <a:latin typeface="Franklin Gothic Book"/>
              </a:rPr>
              <a:t> Avoid entering sensitive information on public computers, as they may be infected with keyloggers.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200" b="1" strike="noStrike" spc="-1">
                <a:solidFill>
                  <a:srgbClr val="404040"/>
                </a:solidFill>
                <a:uFill>
                  <a:solidFill>
                    <a:srgbClr val="FFFFFF"/>
                  </a:solidFill>
                </a:uFill>
                <a:latin typeface="Franklin Gothic Book"/>
              </a:rPr>
              <a:t>Keep your software updated:</a:t>
            </a:r>
            <a:r>
              <a:rPr lang="en-US" sz="1200" b="0" strike="noStrike" spc="-1">
                <a:solidFill>
                  <a:srgbClr val="404040"/>
                </a:solidFill>
                <a:uFill>
                  <a:solidFill>
                    <a:srgbClr val="FFFFFF"/>
                  </a:solidFill>
                </a:uFill>
                <a:latin typeface="Franklin Gothic Book"/>
              </a:rPr>
              <a:t> Always update your operating system, applications, and web browser to the latest versions to patch security vulnerabilities that keyloggers might exploit.</a:t>
            </a: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581040" y="6624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System  Approach</a:t>
            </a:r>
            <a:endParaRPr lang="en-US" sz="1800" b="0" strike="noStrike" spc="-1">
              <a:solidFill>
                <a:srgbClr val="000000"/>
              </a:solidFill>
              <a:uFill>
                <a:solidFill>
                  <a:srgbClr val="FFFFFF"/>
                </a:solidFill>
              </a:uFill>
              <a:latin typeface="Franklin Gothic Book"/>
            </a:endParaRPr>
          </a:p>
        </p:txBody>
      </p:sp>
      <p:sp>
        <p:nvSpPr>
          <p:cNvPr id="138" name="TextShape 2"/>
          <p:cNvSpPr txBox="1"/>
          <p:nvPr/>
        </p:nvSpPr>
        <p:spPr>
          <a:xfrm>
            <a:off x="581040" y="1302120"/>
            <a:ext cx="11029320" cy="4672800"/>
          </a:xfrm>
          <a:prstGeom prst="rect">
            <a:avLst/>
          </a:prstGeom>
          <a:noFill/>
          <a:ln>
            <a:noFill/>
          </a:ln>
        </p:spPr>
        <p:txBody>
          <a:bodyPr anchor="ctr"/>
          <a:lstStyle/>
          <a:p>
            <a:pPr>
              <a:lnSpc>
                <a:spcPct val="100000"/>
              </a:lnSpc>
            </a:pPr>
            <a:r>
              <a:rPr lang="en-US" sz="1800" b="1" strike="noStrike" spc="-1">
                <a:solidFill>
                  <a:srgbClr val="0F0F0F"/>
                </a:solidFill>
                <a:uFill>
                  <a:solidFill>
                    <a:srgbClr val="FFFFFF"/>
                  </a:solidFill>
                </a:uFill>
                <a:latin typeface="Franklin Gothic Book"/>
                <a:ea typeface="Franklin Gothic Book"/>
              </a:rPr>
              <a:t>They are the most common method hackers use to access a user's keystrokes. A software keylogger is put on a computer when the user downloads an infected application. Once installed, the keylogger monitors the keystrokes on the operating system you are using, checking the paths each keystroke goes through.</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System requirements:</a:t>
            </a:r>
            <a:r>
              <a:rPr lang="en-US" sz="1800" b="1" strike="noStrike" spc="-1">
                <a:solidFill>
                  <a:srgbClr val="404040"/>
                </a:solidFill>
                <a:uFill>
                  <a:solidFill>
                    <a:srgbClr val="FFFFFF"/>
                  </a:solidFill>
                </a:uFill>
                <a:latin typeface="Franklin Gothic Book"/>
                <a:ea typeface="Franklin Gothic Book"/>
              </a:rPr>
              <a:t>100 МВ free disk space. Pentium II processor or higher. 512 MB RAM.</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Library required to build the model:</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F0F0F"/>
                </a:solidFill>
                <a:uFill>
                  <a:solidFill>
                    <a:srgbClr val="FFFFFF"/>
                  </a:solidFill>
                </a:uFill>
                <a:latin typeface="Franklin Gothic Book"/>
                <a:ea typeface="Franklin Gothic Book"/>
              </a:rPr>
              <a:t> </a:t>
            </a: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pynput</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404040"/>
                </a:solidFill>
                <a:uFill>
                  <a:solidFill>
                    <a:srgbClr val="FFFFFF"/>
                  </a:solidFill>
                </a:uFill>
                <a:latin typeface="Franklin Gothic Book"/>
                <a:ea typeface="Franklin Gothic Book"/>
              </a:rPr>
              <a:t>  </a:t>
            </a:r>
            <a:r>
              <a:rPr lang="en-US" sz="1800" b="1" strike="noStrike" spc="-1">
                <a:solidFill>
                  <a:srgbClr val="000000"/>
                </a:solidFill>
                <a:uFill>
                  <a:solidFill>
                    <a:srgbClr val="FFFFFF"/>
                  </a:solidFill>
                </a:uFill>
                <a:latin typeface="Franklin Gothic Book"/>
                <a:ea typeface="Franklin Gothic Book"/>
              </a:rPr>
              <a:t>mSpy</a:t>
            </a:r>
            <a:r>
              <a:rPr lang="en-US" sz="1800" b="0" strike="noStrike" spc="-1">
                <a:solidFill>
                  <a:srgbClr val="000000"/>
                </a:solidFill>
                <a:uFill>
                  <a:solidFill>
                    <a:srgbClr val="FFFFFF"/>
                  </a:solidFill>
                </a:uFill>
                <a:latin typeface="Franklin Gothic Book"/>
                <a:ea typeface="Franklin Gothic Book"/>
              </a:rPr>
              <a:t> </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Tkinter</a:t>
            </a:r>
            <a:endParaRPr lang="en-US" sz="1700" b="0" strike="noStrike" spc="-1">
              <a:solidFill>
                <a:srgbClr val="404040"/>
              </a:solidFill>
              <a:uFill>
                <a:solidFill>
                  <a:srgbClr val="FFFFFF"/>
                </a:solidFill>
              </a:uFill>
              <a:latin typeface="Franklin Gothic Book"/>
            </a:endParaRPr>
          </a:p>
          <a:p>
            <a:pPr marL="305280" indent="-304920">
              <a:lnSpc>
                <a:spcPct val="100000"/>
              </a:lnSpc>
              <a:buClr>
                <a:srgbClr val="1CADE4"/>
              </a:buClr>
              <a:buSzPct val="92000"/>
              <a:buFont typeface="Wingdings 2" charset="2"/>
              <a:buChar char=""/>
            </a:pPr>
            <a:r>
              <a:rPr lang="en-US" sz="1800" b="1" strike="noStrike" spc="-1">
                <a:solidFill>
                  <a:srgbClr val="000000"/>
                </a:solidFill>
                <a:uFill>
                  <a:solidFill>
                    <a:srgbClr val="FFFFFF"/>
                  </a:solidFill>
                </a:uFill>
                <a:latin typeface="Franklin Gothic Book"/>
                <a:ea typeface="Franklin Gothic Book"/>
              </a:rPr>
              <a:t> jsonlib</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Algorithm &amp; Deployment</a:t>
            </a:r>
            <a:endParaRPr lang="en-US" sz="1800" b="0" strike="noStrike" spc="-1">
              <a:solidFill>
                <a:srgbClr val="000000"/>
              </a:solidFill>
              <a:uFill>
                <a:solidFill>
                  <a:srgbClr val="FFFFFF"/>
                </a:solidFill>
              </a:uFill>
              <a:latin typeface="Franklin Gothic Book"/>
            </a:endParaRPr>
          </a:p>
        </p:txBody>
      </p:sp>
      <p:sp>
        <p:nvSpPr>
          <p:cNvPr id="140" name="TextShape 2"/>
          <p:cNvSpPr txBox="1"/>
          <p:nvPr/>
        </p:nvSpPr>
        <p:spPr>
          <a:xfrm>
            <a:off x="581040" y="2013840"/>
            <a:ext cx="11029320" cy="5366160"/>
          </a:xfrm>
          <a:prstGeom prst="rect">
            <a:avLst/>
          </a:prstGeom>
          <a:noFill/>
          <a:ln>
            <a:noFill/>
          </a:ln>
        </p:spPr>
        <p:txBody>
          <a:bodyPr anchor="ctr"/>
          <a:lstStyle/>
          <a:p>
            <a:pPr marL="306000" indent="-305640">
              <a:lnSpc>
                <a:spcPct val="100000"/>
              </a:lnSpc>
            </a:pPr>
            <a:r>
              <a:rPr lang="en-US" sz="1700" b="1" strike="noStrike" spc="-1">
                <a:solidFill>
                  <a:srgbClr val="404040"/>
                </a:solidFill>
                <a:uFill>
                  <a:solidFill>
                    <a:srgbClr val="FFFFFF"/>
                  </a:solidFill>
                </a:uFill>
                <a:latin typeface="Franklin Gothic Book"/>
              </a:rPr>
              <a:t> </a:t>
            </a:r>
            <a:r>
              <a:rPr lang="en-US" sz="2000" b="1" strike="noStrike" spc="-1">
                <a:solidFill>
                  <a:srgbClr val="404040"/>
                </a:solidFill>
                <a:uFill>
                  <a:solidFill>
                    <a:srgbClr val="FFFFFF"/>
                  </a:solidFill>
                </a:uFill>
                <a:latin typeface="Franklin Gothic Book"/>
              </a:rPr>
              <a:t>Step 1: Install the Required Library</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Ensure that you have the keyboard library installed in your Python environment. Open your command prompt or terminal and execute the following command</a:t>
            </a:r>
          </a:p>
          <a:p>
            <a:pPr marL="306000" indent="-305640">
              <a:lnSpc>
                <a:spcPct val="100000"/>
              </a:lnSpc>
            </a:pPr>
            <a:r>
              <a:rPr lang="en-US" sz="2100" b="1" strike="noStrike" spc="-1">
                <a:solidFill>
                  <a:srgbClr val="404040"/>
                </a:solidFill>
                <a:uFill>
                  <a:solidFill>
                    <a:srgbClr val="FFFFFF"/>
                  </a:solidFill>
                </a:uFill>
                <a:latin typeface="Franklin Gothic Book"/>
              </a:rPr>
              <a:t>Step 2: Importing the Necessary Libraries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Begin by importing the keyboard library at the beginning of your Python script. This library will enable us to work with keyboard inputs. Insert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3: Define the Log File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Specify the name and location of the log file where the keystrokes will be saved. In this example, we’ll use ‘keystrokes.txt’ as the file name. Feel free to modify it as desired. Add the following line of code</a:t>
            </a:r>
          </a:p>
          <a:p>
            <a:pPr marL="306000" indent="-305640">
              <a:lnSpc>
                <a:spcPct val="100000"/>
              </a:lnSpc>
            </a:pPr>
            <a:r>
              <a:rPr lang="en-US" sz="2100" b="1" strike="noStrike" spc="-1">
                <a:solidFill>
                  <a:srgbClr val="404040"/>
                </a:solidFill>
                <a:uFill>
                  <a:solidFill>
                    <a:srgbClr val="FFFFFF"/>
                  </a:solidFill>
                </a:uFill>
                <a:latin typeface="Franklin Gothic Book"/>
              </a:rPr>
              <a:t>Step 4: Create the Key Press Event Function</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Define a function that will handle the key press events. This function will be called whenever a key is pressed.</a:t>
            </a:r>
          </a:p>
          <a:p>
            <a:pPr marL="306000" indent="-305640">
              <a:lnSpc>
                <a:spcPct val="100000"/>
              </a:lnSpc>
            </a:pPr>
            <a:r>
              <a:rPr lang="en-US" sz="2100" b="1" strike="noStrike" spc="-1">
                <a:solidFill>
                  <a:srgbClr val="404040"/>
                </a:solidFill>
                <a:uFill>
                  <a:solidFill>
                    <a:srgbClr val="FFFFFF"/>
                  </a:solidFill>
                </a:uFill>
                <a:latin typeface="Franklin Gothic Book"/>
              </a:rPr>
              <a:t>Step 5: Register the Key Press Event</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Register the ‘on_key_press’ function to be called whenever a key is pressed. This will enable our code to capture the keystrokes. Add the following line:</a:t>
            </a: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keyboard.on_press(on_key_press)</a:t>
            </a:r>
          </a:p>
          <a:p>
            <a:pPr marL="306000" indent="-305640">
              <a:lnSpc>
                <a:spcPct val="100000"/>
              </a:lnSpc>
            </a:pPr>
            <a:r>
              <a:rPr lang="en-US" sz="1900" b="1" strike="noStrike" spc="-1">
                <a:solidFill>
                  <a:srgbClr val="404040"/>
                </a:solidFill>
                <a:uFill>
                  <a:solidFill>
                    <a:srgbClr val="FFFFFF"/>
                  </a:solidFill>
                </a:uFill>
                <a:latin typeface="Franklin Gothic Book"/>
              </a:rPr>
              <a:t>Step 6: Run the Code</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1700" b="0" strike="noStrike" spc="-1">
                <a:solidFill>
                  <a:srgbClr val="404040"/>
                </a:solidFill>
                <a:uFill>
                  <a:solidFill>
                    <a:srgbClr val="FFFFFF"/>
                  </a:solidFill>
                </a:uFill>
                <a:latin typeface="Franklin Gothic Book"/>
              </a:rPr>
              <a:t>Save your Python script with a ‘.py’ extension (e.g., ‘keylogger.py’). Open your command prompt or terminal, navigate to the directory where the script is located, and execute the command:</a:t>
            </a: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10000"/>
              </a:lnSpc>
            </a:pPr>
            <a:endParaRPr lang="en-US" sz="1700" b="0" strike="noStrike" spc="-1">
              <a:solidFill>
                <a:srgbClr val="404040"/>
              </a:solidFill>
              <a:uFill>
                <a:solidFill>
                  <a:srgbClr val="FFFFFF"/>
                </a:solidFill>
              </a:uFill>
              <a:latin typeface="Franklin Gothic Book"/>
            </a:endParaRPr>
          </a:p>
          <a:p>
            <a:pPr>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Result</a:t>
            </a:r>
            <a:endParaRPr lang="en-US" sz="1800" b="0" strike="noStrike" spc="-1">
              <a:solidFill>
                <a:srgbClr val="000000"/>
              </a:solidFill>
              <a:uFill>
                <a:solidFill>
                  <a:srgbClr val="FFFFFF"/>
                </a:solidFill>
              </a:uFill>
              <a:latin typeface="Franklin Gothic Book"/>
            </a:endParaRPr>
          </a:p>
        </p:txBody>
      </p:sp>
      <p:pic>
        <p:nvPicPr>
          <p:cNvPr id="142" name="Picture 5"/>
          <p:cNvPicPr/>
          <p:nvPr/>
        </p:nvPicPr>
        <p:blipFill>
          <a:blip r:embed="rId2"/>
          <a:stretch/>
        </p:blipFill>
        <p:spPr>
          <a:xfrm>
            <a:off x="1496160" y="1385640"/>
            <a:ext cx="8834040" cy="4949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Conclusion</a:t>
            </a:r>
            <a:endParaRPr lang="en-US" sz="1800" b="0" strike="noStrike" spc="-1">
              <a:solidFill>
                <a:srgbClr val="000000"/>
              </a:solidFill>
              <a:uFill>
                <a:solidFill>
                  <a:srgbClr val="FFFFFF"/>
                </a:solidFill>
              </a:u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lstStyle/>
          <a:p>
            <a:pPr marL="305280" indent="-304920">
              <a:lnSpc>
                <a:spcPct val="100000"/>
              </a:lnSpc>
              <a:buClr>
                <a:srgbClr val="1CADE4"/>
              </a:buClr>
              <a:buSzPct val="92000"/>
              <a:buFont typeface="Wingdings 2" charset="2"/>
              <a:buChar char=""/>
            </a:pPr>
            <a:r>
              <a:rPr lang="en-US" sz="2000" b="0" strike="noStrike" spc="-1">
                <a:solidFill>
                  <a:srgbClr val="404040"/>
                </a:solidFill>
                <a:uFill>
                  <a:solidFill>
                    <a:srgbClr val="FFFFFF"/>
                  </a:solidFill>
                </a:uFill>
                <a:latin typeface="Franklin Gothic Book"/>
              </a:rPr>
              <a:t>In conclusion, keyloggers pose a serious threat to your online security. However, by implementing a layered approach that combines preventative measures, detection techniques, and a recovery plan, you can significantly reduce your risk. Remember, vigilance is key. Stay informed about the latest cybersecurity threats and maintain good security hygiene by keeping your software updated, using strong passwords, and practicing caution when online. If you suspect a keylogger infection, don't hesitate to seek help from a professional. By taking proactive steps, you can safeguard your sensitive information and navigate the digital world with greater confidence.</a:t>
            </a: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lstStyle/>
          <a:p>
            <a:pPr>
              <a:lnSpc>
                <a:spcPct val="100000"/>
              </a:lnSpc>
            </a:pPr>
            <a:r>
              <a:rPr lang="en-US" sz="4400" b="1" strike="noStrike" cap="all" spc="-1">
                <a:solidFill>
                  <a:srgbClr val="1CADE4"/>
                </a:solidFill>
                <a:uFill>
                  <a:solidFill>
                    <a:srgbClr val="FFFFFF"/>
                  </a:solidFill>
                </a:uFill>
                <a:latin typeface="Arial"/>
                <a:ea typeface="Franklin Gothic Demi"/>
              </a:rPr>
              <a:t>References</a:t>
            </a:r>
            <a:endParaRPr lang="en-US" sz="1800" b="0" strike="noStrike" spc="-1">
              <a:solidFill>
                <a:srgbClr val="000000"/>
              </a:solidFill>
              <a:uFill>
                <a:solidFill>
                  <a:srgbClr val="FFFFFF"/>
                </a:solidFill>
              </a:u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lstStyle/>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 Here are some general references on online security that you can consult for more details:</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National Institute of Standards and Technology (NIST) Cybersecurity Framework: </a:t>
            </a:r>
            <a:r>
              <a:rPr lang="en-US" sz="2400" b="0" u="sng" strike="noStrike" spc="-1">
                <a:solidFill>
                  <a:srgbClr val="96DE37"/>
                </a:solidFill>
                <a:uFill>
                  <a:solidFill>
                    <a:srgbClr val="FFFFFF"/>
                  </a:solidFill>
                </a:uFill>
                <a:latin typeface="Franklin Gothic Book"/>
                <a:hlinkClick r:id="rId2"/>
              </a:rPr>
              <a:t>https://www.nist.gov/cyberframework</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Cybersecurity &amp; Infrastructure Security Agency (CISA) Shields Up program: </a:t>
            </a:r>
            <a:r>
              <a:rPr lang="en-US" sz="2400" b="0" u="sng" strike="noStrike" spc="-1">
                <a:solidFill>
                  <a:srgbClr val="96DE37"/>
                </a:solidFill>
                <a:uFill>
                  <a:solidFill>
                    <a:srgbClr val="FFFFFF"/>
                  </a:solidFill>
                </a:uFill>
                <a:latin typeface="Franklin Gothic Book"/>
                <a:hlinkClick r:id="rId3"/>
              </a:rPr>
              <a:t>https://www.cisa.gov/shields-up</a:t>
            </a:r>
            <a:endParaRPr lang="en-US" sz="1700" b="0" strike="noStrike" spc="-1">
              <a:solidFill>
                <a:srgbClr val="404040"/>
              </a:solidFill>
              <a:uFill>
                <a:solidFill>
                  <a:srgbClr val="FFFFFF"/>
                </a:solidFill>
              </a:uFill>
              <a:latin typeface="Franklin Gothic Book"/>
            </a:endParaRPr>
          </a:p>
          <a:p>
            <a:pPr marL="306000" indent="-305640">
              <a:lnSpc>
                <a:spcPct val="110000"/>
              </a:lnSpc>
              <a:buClr>
                <a:srgbClr val="1CADE4"/>
              </a:buClr>
              <a:buSzPct val="92000"/>
              <a:buFont typeface="Wingdings 2" charset="2"/>
              <a:buChar char=""/>
            </a:pPr>
            <a:r>
              <a:rPr lang="en-US" sz="2400" b="0" strike="noStrike" spc="-1">
                <a:solidFill>
                  <a:srgbClr val="404040"/>
                </a:solidFill>
                <a:uFill>
                  <a:solidFill>
                    <a:srgbClr val="FFFFFF"/>
                  </a:solidFill>
                </a:uFill>
                <a:latin typeface="Franklin Gothic Book"/>
              </a:rPr>
              <a:t>Kaspersky Lab - What is Keystroke Logging and Keyloggers?: </a:t>
            </a:r>
            <a:r>
              <a:rPr lang="en-US" sz="2400" b="0" u="sng" strike="noStrike" spc="-1">
                <a:solidFill>
                  <a:srgbClr val="96DE37"/>
                </a:solidFill>
                <a:uFill>
                  <a:solidFill>
                    <a:srgbClr val="FFFFFF"/>
                  </a:solidFill>
                </a:uFill>
                <a:latin typeface="Franklin Gothic Book"/>
                <a:hlinkClick r:id="rId4"/>
              </a:rPr>
              <a:t>https://www.kaspersky.com/resource-center/definitions/keylogger</a:t>
            </a:r>
            <a:endParaRPr lang="en-US" sz="1700" b="0" strike="noStrike" spc="-1">
              <a:solidFill>
                <a:srgbClr val="404040"/>
              </a:solidFill>
              <a:uFill>
                <a:solidFill>
                  <a:srgbClr val="FFFFFF"/>
                </a:solidFill>
              </a:uFill>
              <a:latin typeface="Franklin Gothic Book"/>
            </a:endParaRPr>
          </a:p>
          <a:p>
            <a:pPr marL="305280" indent="-304920">
              <a:lnSpc>
                <a:spcPct val="100000"/>
              </a:lnSpc>
            </a:pPr>
            <a:endParaRPr lang="en-US" sz="1700" b="0" strike="noStrike" spc="-1">
              <a:solidFill>
                <a:srgbClr val="404040"/>
              </a:solidFill>
              <a:uFill>
                <a:solidFill>
                  <a:srgbClr val="FFFFFF"/>
                </a:solidFill>
              </a:uFill>
              <a:latin typeface="Franklin Gothic Book"/>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43</TotalTime>
  <Words>561</Words>
  <Application>Microsoft Office PowerPoint</Application>
  <PresentationFormat>Widescreen</PresentationFormat>
  <Paragraphs>69</Paragraphs>
  <Slides>10</Slides>
  <Notes>0</Notes>
  <HiddenSlides>0</HiddenSlides>
  <ScaleCrop>false</ScaleCrop>
  <HeadingPairs>
    <vt:vector size="4" baseType="variant">
      <vt:variant>
        <vt:lpstr>Theme</vt:lpstr>
      </vt:variant>
      <vt:variant>
        <vt:i4>3</vt:i4>
      </vt:variant>
      <vt:variant>
        <vt:lpstr>Slide Titles</vt:lpstr>
      </vt:variant>
      <vt:variant>
        <vt:i4>10</vt:i4>
      </vt:variant>
    </vt:vector>
  </HeadingPairs>
  <TitlesOfParts>
    <vt:vector size="13"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subject/>
  <dc:creator>Vaibhav Ostwal</dc:creator>
  <dc:description/>
  <cp:lastModifiedBy>Raja Veni</cp:lastModifiedBy>
  <cp:revision>31</cp:revision>
  <dcterms:created xsi:type="dcterms:W3CDTF">2021-05-26T16:50:10Z</dcterms:created>
  <dcterms:modified xsi:type="dcterms:W3CDTF">2024-04-05T07:50:31Z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10</vt:i4>
  </property>
</Properties>
</file>